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1018" r:id="rId2"/>
    <p:sldId id="1025" r:id="rId3"/>
    <p:sldId id="1020" r:id="rId4"/>
    <p:sldId id="1021" r:id="rId5"/>
    <p:sldId id="1022" r:id="rId6"/>
    <p:sldId id="1023" r:id="rId7"/>
    <p:sldId id="1024" r:id="rId8"/>
    <p:sldId id="1026" r:id="rId9"/>
    <p:sldId id="976" r:id="rId10"/>
    <p:sldId id="977" r:id="rId11"/>
    <p:sldId id="978" r:id="rId12"/>
    <p:sldId id="980" r:id="rId13"/>
    <p:sldId id="1016" r:id="rId14"/>
    <p:sldId id="1028" r:id="rId15"/>
    <p:sldId id="1030" r:id="rId16"/>
    <p:sldId id="1031" r:id="rId17"/>
    <p:sldId id="1032" r:id="rId18"/>
    <p:sldId id="1033" r:id="rId19"/>
    <p:sldId id="1035" r:id="rId20"/>
    <p:sldId id="1027" r:id="rId21"/>
    <p:sldId id="1036" r:id="rId22"/>
    <p:sldId id="10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43DE0-2B68-D741-840F-0DB0507098C6}" type="doc">
      <dgm:prSet loTypeId="urn:microsoft.com/office/officeart/2005/8/layout/h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117D60-621F-C04D-9D82-9303A4CA8A26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Philosophy</a:t>
          </a:r>
        </a:p>
      </dgm:t>
    </dgm:pt>
    <dgm:pt modelId="{C78D4300-B1BB-A442-8E74-8A39E0EA20A7}" type="parTrans" cxnId="{9FEA6B88-CAA3-A94D-A20C-A936BE0DD8F8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6D8A2B9-96AD-2D4B-A64A-91D8038B29EF}" type="sibTrans" cxnId="{9FEA6B88-CAA3-A94D-A20C-A936BE0DD8F8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2D860881-07E8-794D-919B-45DF425A8D6A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Maximize participation in the National Cooperator Database</a:t>
          </a:r>
        </a:p>
      </dgm:t>
    </dgm:pt>
    <dgm:pt modelId="{84FEEC78-1D08-3247-8AAA-06B39CE4F47B}" type="parTrans" cxnId="{31C2E468-CE18-3B4C-BD48-0796C82DAB10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0A2030E-AAC0-E54E-A49F-25A2FE1714AB}" type="sibTrans" cxnId="{31C2E468-CE18-3B4C-BD48-0796C82DAB10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2023ACA0-1106-1F48-941A-52C8BE1941F1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Principle</a:t>
          </a:r>
        </a:p>
      </dgm:t>
    </dgm:pt>
    <dgm:pt modelId="{F3E89B3A-D9FC-D64B-B45F-AE258D58F0FA}" type="parTrans" cxnId="{7A9AE4BF-357A-1149-B653-107A9B2E2C9C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8968592-76CF-5A47-B8A1-6DE2BAF57B04}" type="sibTrans" cxnId="{7A9AE4BF-357A-1149-B653-107A9B2E2C9C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7E7D7D4-C155-D340-A388-3A7AA8C8DC44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Data providers are rewarded with credits</a:t>
          </a:r>
        </a:p>
      </dgm:t>
    </dgm:pt>
    <dgm:pt modelId="{E969F72F-F73F-F64E-89F7-3644B62A4B38}" type="parTrans" cxnId="{9FB7FC1B-55E0-7142-8840-776C469DF13A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B8CD58D-BE94-0644-955B-9219F17E63DE}" type="sibTrans" cxnId="{9FB7FC1B-55E0-7142-8840-776C469DF13A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67C6D6D-2D25-B648-A12C-926F70CFB92C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Fee Types</a:t>
          </a:r>
        </a:p>
      </dgm:t>
    </dgm:pt>
    <dgm:pt modelId="{BF0B39B7-6C47-A642-B89C-2E60F4291F24}" type="parTrans" cxnId="{4D69409F-83E8-E34D-8697-CE744FBE143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597A2306-CFB3-F74F-BBBD-C64A9CCB97D3}" type="sibTrans" cxnId="{4D69409F-83E8-E34D-8697-CE744FBE143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B3874DBA-76E3-234C-9885-FBB98C78F565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AI Service fee</a:t>
          </a:r>
        </a:p>
      </dgm:t>
    </dgm:pt>
    <dgm:pt modelId="{F26E086D-2519-D241-987B-864B6C9524EE}" type="parTrans" cxnId="{58C721B8-315E-B340-82C3-2CD9B87AEECF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D1CC4853-6A51-2C45-B382-080AF80A8F8F}" type="sibTrans" cxnId="{58C721B8-315E-B340-82C3-2CD9B87AEECF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632B698F-BBC2-174A-99A1-30F2E7879C09}">
      <dgm:prSet phldrT="[Text]"/>
      <dgm:spPr/>
      <dgm:t>
        <a:bodyPr/>
        <a:lstStyle/>
        <a:p>
          <a:endParaRPr lang="en-US" dirty="0">
            <a:latin typeface="Quattrocento Sans" panose="020B0502050000020003" pitchFamily="34" charset="0"/>
          </a:endParaRPr>
        </a:p>
      </dgm:t>
    </dgm:pt>
    <dgm:pt modelId="{759AC83B-1AA8-C343-B301-3BABE3C496AD}" type="parTrans" cxnId="{0704F1F4-BED7-8B4E-93A0-801A15E6A48A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90CC2877-2111-7744-AE5E-3F389BE81F5C}" type="sibTrans" cxnId="{0704F1F4-BED7-8B4E-93A0-801A15E6A48A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B76239F-BB82-D94F-A1F8-2B6155CF11E2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Nomination fee</a:t>
          </a:r>
        </a:p>
      </dgm:t>
    </dgm:pt>
    <dgm:pt modelId="{0FC6C77C-B053-3245-ACA3-20D2B2626FAC}" type="sibTrans" cxnId="{BE96AC66-0231-394E-B2CA-C77CB4DCCA3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A245829E-F80D-B74F-A8EA-9120B180F976}" type="parTrans" cxnId="{BE96AC66-0231-394E-B2CA-C77CB4DCCA3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3BD0A21-62BD-614D-AD76-2FC83FCA4595}">
      <dgm:prSet phldrT="[Text]"/>
      <dgm:spPr/>
      <dgm:t>
        <a:bodyPr/>
        <a:lstStyle/>
        <a:p>
          <a:r>
            <a:rPr lang="en-US" dirty="0">
              <a:latin typeface="Quattrocento Sans" panose="020B0502050000020003" pitchFamily="34" charset="0"/>
            </a:rPr>
            <a:t>Parentage Verification fee</a:t>
          </a:r>
        </a:p>
      </dgm:t>
    </dgm:pt>
    <dgm:pt modelId="{E9491EB5-596D-C047-B5E0-6CB41F3E2126}" type="parTrans" cxnId="{6FBEB0BA-1AAC-5244-9996-97F9583DA93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71A4F116-3E6A-FC49-9944-A61D26B5091C}" type="sibTrans" cxnId="{6FBEB0BA-1AAC-5244-9996-97F9583DA93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D2BFCFED-7DBD-3E4A-98F9-7C5E4DB52D3F}" type="pres">
      <dgm:prSet presAssocID="{29E43DE0-2B68-D741-840F-0DB0507098C6}" presName="Name0" presStyleCnt="0">
        <dgm:presLayoutVars>
          <dgm:dir/>
          <dgm:resizeHandles val="exact"/>
        </dgm:presLayoutVars>
      </dgm:prSet>
      <dgm:spPr/>
    </dgm:pt>
    <dgm:pt modelId="{C26666C5-147E-1941-A870-BC9208133AB3}" type="pres">
      <dgm:prSet presAssocID="{C3117D60-621F-C04D-9D82-9303A4CA8A26}" presName="node" presStyleLbl="node1" presStyleIdx="0" presStyleCnt="3" custLinFactNeighborX="-51793" custLinFactNeighborY="5267">
        <dgm:presLayoutVars>
          <dgm:bulletEnabled val="1"/>
        </dgm:presLayoutVars>
      </dgm:prSet>
      <dgm:spPr/>
    </dgm:pt>
    <dgm:pt modelId="{FF3E8FA5-528B-5345-A6BA-A91438FFA766}" type="pres">
      <dgm:prSet presAssocID="{F6D8A2B9-96AD-2D4B-A64A-91D8038B29EF}" presName="sibTrans" presStyleCnt="0"/>
      <dgm:spPr/>
    </dgm:pt>
    <dgm:pt modelId="{5E8EE33A-A422-9941-AC62-1056900E3BC2}" type="pres">
      <dgm:prSet presAssocID="{2023ACA0-1106-1F48-941A-52C8BE1941F1}" presName="node" presStyleLbl="node1" presStyleIdx="1" presStyleCnt="3" custLinFactNeighborY="15858">
        <dgm:presLayoutVars>
          <dgm:bulletEnabled val="1"/>
        </dgm:presLayoutVars>
      </dgm:prSet>
      <dgm:spPr/>
    </dgm:pt>
    <dgm:pt modelId="{F9B66F82-F596-B04D-BFE3-594FAA01F78B}" type="pres">
      <dgm:prSet presAssocID="{F8968592-76CF-5A47-B8A1-6DE2BAF57B04}" presName="sibTrans" presStyleCnt="0"/>
      <dgm:spPr/>
    </dgm:pt>
    <dgm:pt modelId="{A208ACA8-FF0C-2444-AE4F-3A5F69BCA778}" type="pres">
      <dgm:prSet presAssocID="{F67C6D6D-2D25-B648-A12C-926F70CFB92C}" presName="node" presStyleLbl="node1" presStyleIdx="2" presStyleCnt="3">
        <dgm:presLayoutVars>
          <dgm:bulletEnabled val="1"/>
        </dgm:presLayoutVars>
      </dgm:prSet>
      <dgm:spPr/>
    </dgm:pt>
  </dgm:ptLst>
  <dgm:cxnLst>
    <dgm:cxn modelId="{A41C6906-D6EC-F847-A66B-EFCC8EE457B9}" type="presOf" srcId="{B3874DBA-76E3-234C-9885-FBB98C78F565}" destId="{A208ACA8-FF0C-2444-AE4F-3A5F69BCA778}" srcOrd="0" destOrd="2" presId="urn:microsoft.com/office/officeart/2005/8/layout/hList6"/>
    <dgm:cxn modelId="{9FB7FC1B-55E0-7142-8840-776C469DF13A}" srcId="{2023ACA0-1106-1F48-941A-52C8BE1941F1}" destId="{F7E7D7D4-C155-D340-A388-3A7AA8C8DC44}" srcOrd="0" destOrd="0" parTransId="{E969F72F-F73F-F64E-89F7-3644B62A4B38}" sibTransId="{CB8CD58D-BE94-0644-955B-9219F17E63DE}"/>
    <dgm:cxn modelId="{518D2A36-AFEA-3646-8361-CEBAA4260304}" type="presOf" srcId="{C3BD0A21-62BD-614D-AD76-2FC83FCA4595}" destId="{A208ACA8-FF0C-2444-AE4F-3A5F69BCA778}" srcOrd="0" destOrd="3" presId="urn:microsoft.com/office/officeart/2005/8/layout/hList6"/>
    <dgm:cxn modelId="{EC662553-F87B-504D-9E47-E69C119EF2FC}" type="presOf" srcId="{F7E7D7D4-C155-D340-A388-3A7AA8C8DC44}" destId="{5E8EE33A-A422-9941-AC62-1056900E3BC2}" srcOrd="0" destOrd="1" presId="urn:microsoft.com/office/officeart/2005/8/layout/hList6"/>
    <dgm:cxn modelId="{BE96AC66-0231-394E-B2CA-C77CB4DCCA36}" srcId="{F67C6D6D-2D25-B648-A12C-926F70CFB92C}" destId="{CB76239F-BB82-D94F-A1F8-2B6155CF11E2}" srcOrd="0" destOrd="0" parTransId="{A245829E-F80D-B74F-A8EA-9120B180F976}" sibTransId="{0FC6C77C-B053-3245-ACA3-20D2B2626FAC}"/>
    <dgm:cxn modelId="{31C2E468-CE18-3B4C-BD48-0796C82DAB10}" srcId="{C3117D60-621F-C04D-9D82-9303A4CA8A26}" destId="{2D860881-07E8-794D-919B-45DF425A8D6A}" srcOrd="0" destOrd="0" parTransId="{84FEEC78-1D08-3247-8AAA-06B39CE4F47B}" sibTransId="{F0A2030E-AAC0-E54E-A49F-25A2FE1714AB}"/>
    <dgm:cxn modelId="{B8C1046D-D9C7-7846-BD35-69F83B9F9187}" type="presOf" srcId="{C3117D60-621F-C04D-9D82-9303A4CA8A26}" destId="{C26666C5-147E-1941-A870-BC9208133AB3}" srcOrd="0" destOrd="0" presId="urn:microsoft.com/office/officeart/2005/8/layout/hList6"/>
    <dgm:cxn modelId="{9FEA6B88-CAA3-A94D-A20C-A936BE0DD8F8}" srcId="{29E43DE0-2B68-D741-840F-0DB0507098C6}" destId="{C3117D60-621F-C04D-9D82-9303A4CA8A26}" srcOrd="0" destOrd="0" parTransId="{C78D4300-B1BB-A442-8E74-8A39E0EA20A7}" sibTransId="{F6D8A2B9-96AD-2D4B-A64A-91D8038B29EF}"/>
    <dgm:cxn modelId="{6BEB228B-7A98-1D4F-B4AA-9B322F938BFD}" type="presOf" srcId="{CB76239F-BB82-D94F-A1F8-2B6155CF11E2}" destId="{A208ACA8-FF0C-2444-AE4F-3A5F69BCA778}" srcOrd="0" destOrd="1" presId="urn:microsoft.com/office/officeart/2005/8/layout/hList6"/>
    <dgm:cxn modelId="{4D69409F-83E8-E34D-8697-CE744FBE1439}" srcId="{29E43DE0-2B68-D741-840F-0DB0507098C6}" destId="{F67C6D6D-2D25-B648-A12C-926F70CFB92C}" srcOrd="2" destOrd="0" parTransId="{BF0B39B7-6C47-A642-B89C-2E60F4291F24}" sibTransId="{597A2306-CFB3-F74F-BBBD-C64A9CCB97D3}"/>
    <dgm:cxn modelId="{58C721B8-315E-B340-82C3-2CD9B87AEECF}" srcId="{F67C6D6D-2D25-B648-A12C-926F70CFB92C}" destId="{B3874DBA-76E3-234C-9885-FBB98C78F565}" srcOrd="1" destOrd="0" parTransId="{F26E086D-2519-D241-987B-864B6C9524EE}" sibTransId="{D1CC4853-6A51-2C45-B382-080AF80A8F8F}"/>
    <dgm:cxn modelId="{6FBEB0BA-1AAC-5244-9996-97F9583DA939}" srcId="{F67C6D6D-2D25-B648-A12C-926F70CFB92C}" destId="{C3BD0A21-62BD-614D-AD76-2FC83FCA4595}" srcOrd="2" destOrd="0" parTransId="{E9491EB5-596D-C047-B5E0-6CB41F3E2126}" sibTransId="{71A4F116-3E6A-FC49-9944-A61D26B5091C}"/>
    <dgm:cxn modelId="{7A9AE4BF-357A-1149-B653-107A9B2E2C9C}" srcId="{29E43DE0-2B68-D741-840F-0DB0507098C6}" destId="{2023ACA0-1106-1F48-941A-52C8BE1941F1}" srcOrd="1" destOrd="0" parTransId="{F3E89B3A-D9FC-D64B-B45F-AE258D58F0FA}" sibTransId="{F8968592-76CF-5A47-B8A1-6DE2BAF57B04}"/>
    <dgm:cxn modelId="{6E856CD6-4942-5E4B-8D81-16DCF7C4F042}" type="presOf" srcId="{2023ACA0-1106-1F48-941A-52C8BE1941F1}" destId="{5E8EE33A-A422-9941-AC62-1056900E3BC2}" srcOrd="0" destOrd="0" presId="urn:microsoft.com/office/officeart/2005/8/layout/hList6"/>
    <dgm:cxn modelId="{D4614BDC-FB4B-234D-AB56-0CF91CCBFF4F}" type="presOf" srcId="{632B698F-BBC2-174A-99A1-30F2E7879C09}" destId="{A208ACA8-FF0C-2444-AE4F-3A5F69BCA778}" srcOrd="0" destOrd="4" presId="urn:microsoft.com/office/officeart/2005/8/layout/hList6"/>
    <dgm:cxn modelId="{91A293DD-EC70-7D4B-B9AD-A114724ED15D}" type="presOf" srcId="{2D860881-07E8-794D-919B-45DF425A8D6A}" destId="{C26666C5-147E-1941-A870-BC9208133AB3}" srcOrd="0" destOrd="1" presId="urn:microsoft.com/office/officeart/2005/8/layout/hList6"/>
    <dgm:cxn modelId="{93F356DE-4B7E-2E47-8B13-BBC15FCF90BD}" type="presOf" srcId="{F67C6D6D-2D25-B648-A12C-926F70CFB92C}" destId="{A208ACA8-FF0C-2444-AE4F-3A5F69BCA778}" srcOrd="0" destOrd="0" presId="urn:microsoft.com/office/officeart/2005/8/layout/hList6"/>
    <dgm:cxn modelId="{099373E5-27D3-444C-8E48-E74F91989E87}" type="presOf" srcId="{29E43DE0-2B68-D741-840F-0DB0507098C6}" destId="{D2BFCFED-7DBD-3E4A-98F9-7C5E4DB52D3F}" srcOrd="0" destOrd="0" presId="urn:microsoft.com/office/officeart/2005/8/layout/hList6"/>
    <dgm:cxn modelId="{0704F1F4-BED7-8B4E-93A0-801A15E6A48A}" srcId="{F67C6D6D-2D25-B648-A12C-926F70CFB92C}" destId="{632B698F-BBC2-174A-99A1-30F2E7879C09}" srcOrd="3" destOrd="0" parTransId="{759AC83B-1AA8-C343-B301-3BABE3C496AD}" sibTransId="{90CC2877-2111-7744-AE5E-3F389BE81F5C}"/>
    <dgm:cxn modelId="{2A3DED5F-217E-6C49-BF83-79E159A7A810}" type="presParOf" srcId="{D2BFCFED-7DBD-3E4A-98F9-7C5E4DB52D3F}" destId="{C26666C5-147E-1941-A870-BC9208133AB3}" srcOrd="0" destOrd="0" presId="urn:microsoft.com/office/officeart/2005/8/layout/hList6"/>
    <dgm:cxn modelId="{FA5B80D4-E281-2B4E-9C4A-3A842301147B}" type="presParOf" srcId="{D2BFCFED-7DBD-3E4A-98F9-7C5E4DB52D3F}" destId="{FF3E8FA5-528B-5345-A6BA-A91438FFA766}" srcOrd="1" destOrd="0" presId="urn:microsoft.com/office/officeart/2005/8/layout/hList6"/>
    <dgm:cxn modelId="{5AEC21A5-D7CE-5043-BAED-7CE14EF0621C}" type="presParOf" srcId="{D2BFCFED-7DBD-3E4A-98F9-7C5E4DB52D3F}" destId="{5E8EE33A-A422-9941-AC62-1056900E3BC2}" srcOrd="2" destOrd="0" presId="urn:microsoft.com/office/officeart/2005/8/layout/hList6"/>
    <dgm:cxn modelId="{E20F4D1E-CBAC-F54E-A078-C4B9CBE2496E}" type="presParOf" srcId="{D2BFCFED-7DBD-3E4A-98F9-7C5E4DB52D3F}" destId="{F9B66F82-F596-B04D-BFE3-594FAA01F78B}" srcOrd="3" destOrd="0" presId="urn:microsoft.com/office/officeart/2005/8/layout/hList6"/>
    <dgm:cxn modelId="{FD60AE9B-3F07-BA41-B59D-0A7087417FC4}" type="presParOf" srcId="{D2BFCFED-7DBD-3E4A-98F9-7C5E4DB52D3F}" destId="{A208ACA8-FF0C-2444-AE4F-3A5F69BCA77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84497-1F98-4C4C-A339-35B65B4A8DC0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FF5D67-4E57-5149-9C64-4FB988EA217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Quattrocento Sans" panose="020B0502050000020003" pitchFamily="34" charset="0"/>
            </a:rPr>
            <a:t>Nomination Fees</a:t>
          </a:r>
        </a:p>
      </dgm:t>
    </dgm:pt>
    <dgm:pt modelId="{2FAABD00-AD2A-AA46-A2B4-8C41469050BD}" type="parTrans" cxnId="{8741CBD2-EDDE-8D48-BC58-44748BEE4625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ECE99078-B53B-2D42-A352-0C0C4FC60EE8}" type="sibTrans" cxnId="{8741CBD2-EDDE-8D48-BC58-44748BEE4625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9FDCBFBB-2B6B-114B-9A2C-E4055E0F1A3F}">
      <dgm:prSet phldrT="[Text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sz="2400" dirty="0">
              <a:latin typeface="Quattrocento Sans" panose="020B0502050000020003" pitchFamily="34" charset="0"/>
            </a:rPr>
            <a:t>All animals</a:t>
          </a:r>
        </a:p>
      </dgm:t>
    </dgm:pt>
    <dgm:pt modelId="{FF7EA4EC-5DE4-404D-80ED-3FB248B5D3D6}" type="parTrans" cxnId="{36BB0EB2-B381-5D49-AE9B-520278F82B5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FBB0277F-D3D3-9E41-AA66-7115B6E74AF7}" type="sibTrans" cxnId="{36BB0EB2-B381-5D49-AE9B-520278F82B5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3821771-53BD-E64A-BC7C-B03BC1D5D56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Quattrocento Sans" panose="020B0502050000020003" pitchFamily="34" charset="0"/>
            </a:rPr>
            <a:t>AI Service Fees</a:t>
          </a:r>
        </a:p>
      </dgm:t>
    </dgm:pt>
    <dgm:pt modelId="{2BA195AB-0053-EA49-95D5-1781E4DA3310}" type="parTrans" cxnId="{DEE6526F-82B3-4243-9BDB-DD20A902ABB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452A0EDA-6B0A-DE45-A323-3FCD89033D37}" type="sibTrans" cxnId="{DEE6526F-82B3-4243-9BDB-DD20A902ABB9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68C9F06B-067F-C74B-A153-5503426796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Quattrocento Sans" panose="020B0502050000020003" pitchFamily="34" charset="0"/>
            </a:rPr>
            <a:t>Bulls in NAAB cross-reference</a:t>
          </a:r>
        </a:p>
      </dgm:t>
    </dgm:pt>
    <dgm:pt modelId="{BEB29CA8-8769-F84C-9F19-BE1A9B406647}" type="parTrans" cxnId="{7A625590-93F8-E042-B59E-FFBF51F2080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EF743E9-66A7-2445-8442-BF452A6CBA83}" type="sibTrans" cxnId="{7A625590-93F8-E042-B59E-FFBF51F20806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52FCA353-6F87-8944-8A60-293693A3877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Quattrocento Sans" panose="020B0502050000020003" pitchFamily="34" charset="0"/>
            </a:rPr>
            <a:t>Collected by NAAB</a:t>
          </a:r>
        </a:p>
      </dgm:t>
    </dgm:pt>
    <dgm:pt modelId="{A9767F07-536D-5E4C-9EF9-99B29EAC861B}" type="parTrans" cxnId="{E6AED770-029C-2C44-9D30-9A4CE9323AFE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ED46FD99-2DAB-CC4E-95C4-F548352918B0}" type="sibTrans" cxnId="{E6AED770-029C-2C44-9D30-9A4CE9323AFE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390B8AEA-38EF-BB48-BBB9-E729AC7A2D64}">
      <dgm:prSet phldrT="[Text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sz="2400" dirty="0">
              <a:latin typeface="Quattrocento Sans" panose="020B0502050000020003" pitchFamily="34" charset="0"/>
            </a:rPr>
            <a:t>Collected by nominators</a:t>
          </a:r>
        </a:p>
      </dgm:t>
    </dgm:pt>
    <dgm:pt modelId="{49FE066F-A418-5A42-B54F-EF6D7630B395}" type="parTrans" cxnId="{F9B7794C-BFCC-5849-8184-793707390AE1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17DDEA1D-99CA-7D45-B966-8E5E8855FD03}" type="sibTrans" cxnId="{F9B7794C-BFCC-5849-8184-793707390AE1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4D50026F-7FA8-5147-89C5-C7D0F9C61A9E}">
      <dgm:prSet phldrT="[Text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en-US" sz="2400" dirty="0">
              <a:latin typeface="Quattrocento Sans" panose="020B0502050000020003" pitchFamily="34" charset="0"/>
            </a:rPr>
            <a:t>Weekly estimates and all subsequent updates</a:t>
          </a:r>
        </a:p>
      </dgm:t>
    </dgm:pt>
    <dgm:pt modelId="{15CBC1DA-02F4-3F46-BC2E-2B63F13D3618}" type="parTrans" cxnId="{0599D1A6-0D90-E747-810C-D1B1BAC11112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5739379F-001B-FC47-B931-BA402C795FF1}" type="sibTrans" cxnId="{0599D1A6-0D90-E747-810C-D1B1BAC11112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B049344F-96FD-2645-B6F0-F54056F59A0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Quattrocento Sans" panose="020B0502050000020003" pitchFamily="34" charset="0"/>
            </a:rPr>
            <a:t>AI bulls that don't join: no further updates</a:t>
          </a:r>
        </a:p>
      </dgm:t>
    </dgm:pt>
    <dgm:pt modelId="{7EE7A568-E1DC-2648-BE6C-F984BF730C4A}" type="parTrans" cxnId="{9FF6CBEA-D626-DA45-9EC6-B910E0A7AB4E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C10CB1BA-22DF-364F-8620-68747A69E678}" type="sibTrans" cxnId="{9FF6CBEA-D626-DA45-9EC6-B910E0A7AB4E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7D72B160-047A-4F83-8E70-746FF483C45D}" type="pres">
      <dgm:prSet presAssocID="{5CE84497-1F98-4C4C-A339-35B65B4A8DC0}" presName="root" presStyleCnt="0">
        <dgm:presLayoutVars>
          <dgm:dir/>
          <dgm:resizeHandles val="exact"/>
        </dgm:presLayoutVars>
      </dgm:prSet>
      <dgm:spPr/>
    </dgm:pt>
    <dgm:pt modelId="{9D8E138F-4D0A-4F8A-A182-7EC543449E91}" type="pres">
      <dgm:prSet presAssocID="{36FF5D67-4E57-5149-9C64-4FB988EA2178}" presName="compNode" presStyleCnt="0"/>
      <dgm:spPr/>
    </dgm:pt>
    <dgm:pt modelId="{E8F3F1F4-7911-4E45-8643-F3BE66D78F09}" type="pres">
      <dgm:prSet presAssocID="{36FF5D67-4E57-5149-9C64-4FB988EA21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05CA9A9-6851-4DB3-9B25-34B1EA4E0782}" type="pres">
      <dgm:prSet presAssocID="{36FF5D67-4E57-5149-9C64-4FB988EA2178}" presName="iconSpace" presStyleCnt="0"/>
      <dgm:spPr/>
    </dgm:pt>
    <dgm:pt modelId="{5515C4EC-7CC4-480B-BF4B-A4A10C65F7C2}" type="pres">
      <dgm:prSet presAssocID="{36FF5D67-4E57-5149-9C64-4FB988EA2178}" presName="parTx" presStyleLbl="revTx" presStyleIdx="0" presStyleCnt="4">
        <dgm:presLayoutVars>
          <dgm:chMax val="0"/>
          <dgm:chPref val="0"/>
        </dgm:presLayoutVars>
      </dgm:prSet>
      <dgm:spPr/>
    </dgm:pt>
    <dgm:pt modelId="{3CDE021A-D82B-45EC-9BAC-3979F0C2739F}" type="pres">
      <dgm:prSet presAssocID="{36FF5D67-4E57-5149-9C64-4FB988EA2178}" presName="txSpace" presStyleCnt="0"/>
      <dgm:spPr/>
    </dgm:pt>
    <dgm:pt modelId="{23F8EB15-D954-4F7B-A5B1-B5BB3922C1DD}" type="pres">
      <dgm:prSet presAssocID="{36FF5D67-4E57-5149-9C64-4FB988EA2178}" presName="desTx" presStyleLbl="revTx" presStyleIdx="1" presStyleCnt="4">
        <dgm:presLayoutVars/>
      </dgm:prSet>
      <dgm:spPr/>
    </dgm:pt>
    <dgm:pt modelId="{DF7804FE-3053-4243-B098-38E64DF25404}" type="pres">
      <dgm:prSet presAssocID="{ECE99078-B53B-2D42-A352-0C0C4FC60EE8}" presName="sibTrans" presStyleCnt="0"/>
      <dgm:spPr/>
    </dgm:pt>
    <dgm:pt modelId="{DCF6BE34-5649-4FA2-AA85-373525BBE98A}" type="pres">
      <dgm:prSet presAssocID="{C3821771-53BD-E64A-BC7C-B03BC1D5D56D}" presName="compNode" presStyleCnt="0"/>
      <dgm:spPr/>
    </dgm:pt>
    <dgm:pt modelId="{9DEA8742-34D9-427C-B764-952EF330C1C2}" type="pres">
      <dgm:prSet presAssocID="{C3821771-53BD-E64A-BC7C-B03BC1D5D5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0F17FDE1-9054-4EA4-9721-22344C064E0A}" type="pres">
      <dgm:prSet presAssocID="{C3821771-53BD-E64A-BC7C-B03BC1D5D56D}" presName="iconSpace" presStyleCnt="0"/>
      <dgm:spPr/>
    </dgm:pt>
    <dgm:pt modelId="{7F954606-4C81-4DA0-AEB3-64BFDBF29371}" type="pres">
      <dgm:prSet presAssocID="{C3821771-53BD-E64A-BC7C-B03BC1D5D56D}" presName="parTx" presStyleLbl="revTx" presStyleIdx="2" presStyleCnt="4">
        <dgm:presLayoutVars>
          <dgm:chMax val="0"/>
          <dgm:chPref val="0"/>
        </dgm:presLayoutVars>
      </dgm:prSet>
      <dgm:spPr/>
    </dgm:pt>
    <dgm:pt modelId="{24A22E61-CD47-452F-A0D1-0777D973EC6D}" type="pres">
      <dgm:prSet presAssocID="{C3821771-53BD-E64A-BC7C-B03BC1D5D56D}" presName="txSpace" presStyleCnt="0"/>
      <dgm:spPr/>
    </dgm:pt>
    <dgm:pt modelId="{DFF8F8EB-D10E-4BF2-B617-F1A6E715C335}" type="pres">
      <dgm:prSet presAssocID="{C3821771-53BD-E64A-BC7C-B03BC1D5D56D}" presName="desTx" presStyleLbl="revTx" presStyleIdx="3" presStyleCnt="4">
        <dgm:presLayoutVars/>
      </dgm:prSet>
      <dgm:spPr/>
    </dgm:pt>
  </dgm:ptLst>
  <dgm:cxnLst>
    <dgm:cxn modelId="{5F7E7006-DA86-1A49-B825-87703B3C61AC}" type="presOf" srcId="{52FCA353-6F87-8944-8A60-293693A38777}" destId="{DFF8F8EB-D10E-4BF2-B617-F1A6E715C335}" srcOrd="0" destOrd="1" presId="urn:microsoft.com/office/officeart/2018/5/layout/CenteredIconLabelDescriptionList"/>
    <dgm:cxn modelId="{07D62B09-32A4-C348-9D75-1421C9430A39}" type="presOf" srcId="{36FF5D67-4E57-5149-9C64-4FB988EA2178}" destId="{5515C4EC-7CC4-480B-BF4B-A4A10C65F7C2}" srcOrd="0" destOrd="0" presId="urn:microsoft.com/office/officeart/2018/5/layout/CenteredIconLabelDescriptionList"/>
    <dgm:cxn modelId="{F6944E2D-2732-674C-A283-9B3F7B26ECF0}" type="presOf" srcId="{68C9F06B-067F-C74B-A153-550342679643}" destId="{DFF8F8EB-D10E-4BF2-B617-F1A6E715C335}" srcOrd="0" destOrd="0" presId="urn:microsoft.com/office/officeart/2018/5/layout/CenteredIconLabelDescriptionList"/>
    <dgm:cxn modelId="{A165913C-43AF-A749-A969-956185D6CC69}" type="presOf" srcId="{5CE84497-1F98-4C4C-A339-35B65B4A8DC0}" destId="{7D72B160-047A-4F83-8E70-746FF483C45D}" srcOrd="0" destOrd="0" presId="urn:microsoft.com/office/officeart/2018/5/layout/CenteredIconLabelDescriptionList"/>
    <dgm:cxn modelId="{F9B7794C-BFCC-5849-8184-793707390AE1}" srcId="{36FF5D67-4E57-5149-9C64-4FB988EA2178}" destId="{390B8AEA-38EF-BB48-BBB9-E729AC7A2D64}" srcOrd="1" destOrd="0" parTransId="{49FE066F-A418-5A42-B54F-EF6D7630B395}" sibTransId="{17DDEA1D-99CA-7D45-B966-8E5E8855FD03}"/>
    <dgm:cxn modelId="{778CE055-603D-104D-8936-2A05D6B7B53D}" type="presOf" srcId="{4D50026F-7FA8-5147-89C5-C7D0F9C61A9E}" destId="{23F8EB15-D954-4F7B-A5B1-B5BB3922C1DD}" srcOrd="0" destOrd="2" presId="urn:microsoft.com/office/officeart/2018/5/layout/CenteredIconLabelDescriptionList"/>
    <dgm:cxn modelId="{8410B566-7EAC-5540-9856-9D7225DE98E8}" type="presOf" srcId="{B049344F-96FD-2645-B6F0-F54056F59A06}" destId="{DFF8F8EB-D10E-4BF2-B617-F1A6E715C335}" srcOrd="0" destOrd="2" presId="urn:microsoft.com/office/officeart/2018/5/layout/CenteredIconLabelDescriptionList"/>
    <dgm:cxn modelId="{DEE6526F-82B3-4243-9BDB-DD20A902ABB9}" srcId="{5CE84497-1F98-4C4C-A339-35B65B4A8DC0}" destId="{C3821771-53BD-E64A-BC7C-B03BC1D5D56D}" srcOrd="1" destOrd="0" parTransId="{2BA195AB-0053-EA49-95D5-1781E4DA3310}" sibTransId="{452A0EDA-6B0A-DE45-A323-3FCD89033D37}"/>
    <dgm:cxn modelId="{E6AED770-029C-2C44-9D30-9A4CE9323AFE}" srcId="{C3821771-53BD-E64A-BC7C-B03BC1D5D56D}" destId="{52FCA353-6F87-8944-8A60-293693A38777}" srcOrd="1" destOrd="0" parTransId="{A9767F07-536D-5E4C-9EF9-99B29EAC861B}" sibTransId="{ED46FD99-2DAB-CC4E-95C4-F548352918B0}"/>
    <dgm:cxn modelId="{7A625590-93F8-E042-B59E-FFBF51F20806}" srcId="{C3821771-53BD-E64A-BC7C-B03BC1D5D56D}" destId="{68C9F06B-067F-C74B-A153-550342679643}" srcOrd="0" destOrd="0" parTransId="{BEB29CA8-8769-F84C-9F19-BE1A9B406647}" sibTransId="{CEF743E9-66A7-2445-8442-BF452A6CBA83}"/>
    <dgm:cxn modelId="{906EECA1-EC4F-8947-8FFC-21DEDA329F66}" type="presOf" srcId="{C3821771-53BD-E64A-BC7C-B03BC1D5D56D}" destId="{7F954606-4C81-4DA0-AEB3-64BFDBF29371}" srcOrd="0" destOrd="0" presId="urn:microsoft.com/office/officeart/2018/5/layout/CenteredIconLabelDescriptionList"/>
    <dgm:cxn modelId="{0599D1A6-0D90-E747-810C-D1B1BAC11112}" srcId="{36FF5D67-4E57-5149-9C64-4FB988EA2178}" destId="{4D50026F-7FA8-5147-89C5-C7D0F9C61A9E}" srcOrd="2" destOrd="0" parTransId="{15CBC1DA-02F4-3F46-BC2E-2B63F13D3618}" sibTransId="{5739379F-001B-FC47-B931-BA402C795FF1}"/>
    <dgm:cxn modelId="{36BB0EB2-B381-5D49-AE9B-520278F82B56}" srcId="{36FF5D67-4E57-5149-9C64-4FB988EA2178}" destId="{9FDCBFBB-2B6B-114B-9A2C-E4055E0F1A3F}" srcOrd="0" destOrd="0" parTransId="{FF7EA4EC-5DE4-404D-80ED-3FB248B5D3D6}" sibTransId="{FBB0277F-D3D3-9E41-AA66-7115B6E74AF7}"/>
    <dgm:cxn modelId="{D6AB91C7-A3BB-EB4F-B66A-8103117E6BB0}" type="presOf" srcId="{9FDCBFBB-2B6B-114B-9A2C-E4055E0F1A3F}" destId="{23F8EB15-D954-4F7B-A5B1-B5BB3922C1DD}" srcOrd="0" destOrd="0" presId="urn:microsoft.com/office/officeart/2018/5/layout/CenteredIconLabelDescriptionList"/>
    <dgm:cxn modelId="{8741CBD2-EDDE-8D48-BC58-44748BEE4625}" srcId="{5CE84497-1F98-4C4C-A339-35B65B4A8DC0}" destId="{36FF5D67-4E57-5149-9C64-4FB988EA2178}" srcOrd="0" destOrd="0" parTransId="{2FAABD00-AD2A-AA46-A2B4-8C41469050BD}" sibTransId="{ECE99078-B53B-2D42-A352-0C0C4FC60EE8}"/>
    <dgm:cxn modelId="{03049DE4-59E9-154B-8710-41C319AD989F}" type="presOf" srcId="{390B8AEA-38EF-BB48-BBB9-E729AC7A2D64}" destId="{23F8EB15-D954-4F7B-A5B1-B5BB3922C1DD}" srcOrd="0" destOrd="1" presId="urn:microsoft.com/office/officeart/2018/5/layout/CenteredIconLabelDescriptionList"/>
    <dgm:cxn modelId="{9FF6CBEA-D626-DA45-9EC6-B910E0A7AB4E}" srcId="{C3821771-53BD-E64A-BC7C-B03BC1D5D56D}" destId="{B049344F-96FD-2645-B6F0-F54056F59A06}" srcOrd="2" destOrd="0" parTransId="{7EE7A568-E1DC-2648-BE6C-F984BF730C4A}" sibTransId="{C10CB1BA-22DF-364F-8620-68747A69E678}"/>
    <dgm:cxn modelId="{DBEAEAC7-00D7-674F-8020-D7069C5D7F32}" type="presParOf" srcId="{7D72B160-047A-4F83-8E70-746FF483C45D}" destId="{9D8E138F-4D0A-4F8A-A182-7EC543449E91}" srcOrd="0" destOrd="0" presId="urn:microsoft.com/office/officeart/2018/5/layout/CenteredIconLabelDescriptionList"/>
    <dgm:cxn modelId="{AB76B1B8-94EF-7146-9D67-49098DA2873E}" type="presParOf" srcId="{9D8E138F-4D0A-4F8A-A182-7EC543449E91}" destId="{E8F3F1F4-7911-4E45-8643-F3BE66D78F09}" srcOrd="0" destOrd="0" presId="urn:microsoft.com/office/officeart/2018/5/layout/CenteredIconLabelDescriptionList"/>
    <dgm:cxn modelId="{1103DC9F-E4E8-614F-99A1-CD436239478F}" type="presParOf" srcId="{9D8E138F-4D0A-4F8A-A182-7EC543449E91}" destId="{E05CA9A9-6851-4DB3-9B25-34B1EA4E0782}" srcOrd="1" destOrd="0" presId="urn:microsoft.com/office/officeart/2018/5/layout/CenteredIconLabelDescriptionList"/>
    <dgm:cxn modelId="{B8C9A420-817A-1144-953C-42A67A8383C4}" type="presParOf" srcId="{9D8E138F-4D0A-4F8A-A182-7EC543449E91}" destId="{5515C4EC-7CC4-480B-BF4B-A4A10C65F7C2}" srcOrd="2" destOrd="0" presId="urn:microsoft.com/office/officeart/2018/5/layout/CenteredIconLabelDescriptionList"/>
    <dgm:cxn modelId="{17A90996-2AC7-FE44-A0BB-B0080B603A4F}" type="presParOf" srcId="{9D8E138F-4D0A-4F8A-A182-7EC543449E91}" destId="{3CDE021A-D82B-45EC-9BAC-3979F0C2739F}" srcOrd="3" destOrd="0" presId="urn:microsoft.com/office/officeart/2018/5/layout/CenteredIconLabelDescriptionList"/>
    <dgm:cxn modelId="{21A30CE1-4487-434F-B2D0-7C664E5F7798}" type="presParOf" srcId="{9D8E138F-4D0A-4F8A-A182-7EC543449E91}" destId="{23F8EB15-D954-4F7B-A5B1-B5BB3922C1DD}" srcOrd="4" destOrd="0" presId="urn:microsoft.com/office/officeart/2018/5/layout/CenteredIconLabelDescriptionList"/>
    <dgm:cxn modelId="{7910C5B8-3759-9C45-82B9-E99CAB7843EB}" type="presParOf" srcId="{7D72B160-047A-4F83-8E70-746FF483C45D}" destId="{DF7804FE-3053-4243-B098-38E64DF25404}" srcOrd="1" destOrd="0" presId="urn:microsoft.com/office/officeart/2018/5/layout/CenteredIconLabelDescriptionList"/>
    <dgm:cxn modelId="{E4FD15A5-9DF1-7740-B823-F624418033BF}" type="presParOf" srcId="{7D72B160-047A-4F83-8E70-746FF483C45D}" destId="{DCF6BE34-5649-4FA2-AA85-373525BBE98A}" srcOrd="2" destOrd="0" presId="urn:microsoft.com/office/officeart/2018/5/layout/CenteredIconLabelDescriptionList"/>
    <dgm:cxn modelId="{FAC0FC94-7911-B54D-A8DD-1C477F69FB4E}" type="presParOf" srcId="{DCF6BE34-5649-4FA2-AA85-373525BBE98A}" destId="{9DEA8742-34D9-427C-B764-952EF330C1C2}" srcOrd="0" destOrd="0" presId="urn:microsoft.com/office/officeart/2018/5/layout/CenteredIconLabelDescriptionList"/>
    <dgm:cxn modelId="{8669CD2C-6C46-DC45-B3C2-EBB49B42AA11}" type="presParOf" srcId="{DCF6BE34-5649-4FA2-AA85-373525BBE98A}" destId="{0F17FDE1-9054-4EA4-9721-22344C064E0A}" srcOrd="1" destOrd="0" presId="urn:microsoft.com/office/officeart/2018/5/layout/CenteredIconLabelDescriptionList"/>
    <dgm:cxn modelId="{96070A79-24BE-4D41-A7E6-CC6843500EC1}" type="presParOf" srcId="{DCF6BE34-5649-4FA2-AA85-373525BBE98A}" destId="{7F954606-4C81-4DA0-AEB3-64BFDBF29371}" srcOrd="2" destOrd="0" presId="urn:microsoft.com/office/officeart/2018/5/layout/CenteredIconLabelDescriptionList"/>
    <dgm:cxn modelId="{5F57FAC0-8741-4341-91F4-09FD07126C16}" type="presParOf" srcId="{DCF6BE34-5649-4FA2-AA85-373525BBE98A}" destId="{24A22E61-CD47-452F-A0D1-0777D973EC6D}" srcOrd="3" destOrd="0" presId="urn:microsoft.com/office/officeart/2018/5/layout/CenteredIconLabelDescriptionList"/>
    <dgm:cxn modelId="{F7D5DE67-5D1E-964E-BCF2-02BAABEF38F5}" type="presParOf" srcId="{DCF6BE34-5649-4FA2-AA85-373525BBE98A}" destId="{DFF8F8EB-D10E-4BF2-B617-F1A6E715C33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50385-88B4-4468-8610-9EB126DE09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C771B-238E-40C6-82C3-5AA02F8C438C}">
      <dgm:prSet/>
      <dgm:spPr/>
      <dgm:t>
        <a:bodyPr/>
        <a:lstStyle/>
        <a:p>
          <a:r>
            <a:rPr lang="en-US" dirty="0">
              <a:latin typeface="Quattrocento Sans" panose="020B0502050000020003" pitchFamily="34" charset="0"/>
              <a:cs typeface="Calibri" panose="020F0502020204030204" pitchFamily="34" charset="0"/>
            </a:rPr>
            <a:t>Greater participation in industry programs</a:t>
          </a:r>
        </a:p>
      </dgm:t>
    </dgm:pt>
    <dgm:pt modelId="{88301022-D535-4B09-A0A2-8C63E4B94C00}" type="parTrans" cxnId="{96E2ED11-C150-42F6-AE6F-1B0035CFCA28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00823F4D-810B-41CD-B96B-32E0DB88479F}" type="sibTrans" cxnId="{96E2ED11-C150-42F6-AE6F-1B0035CFCA28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A1BD332A-83A6-4EB3-A9F2-F42AFC9BA5A4}">
      <dgm:prSet/>
      <dgm:spPr/>
      <dgm:t>
        <a:bodyPr/>
        <a:lstStyle/>
        <a:p>
          <a:r>
            <a:rPr lang="en-US" dirty="0">
              <a:latin typeface="Quattrocento Sans" panose="020B0502050000020003" pitchFamily="34" charset="0"/>
              <a:cs typeface="Calibri" panose="020F0502020204030204" pitchFamily="34" charset="0"/>
            </a:rPr>
            <a:t>Value-driven access to CDCB genomic evaluations for bulls of selected breeds</a:t>
          </a:r>
        </a:p>
      </dgm:t>
    </dgm:pt>
    <dgm:pt modelId="{5B5B4F44-9A2B-46C0-B4E4-183BFF80C840}" type="parTrans" cxnId="{65460EDF-3F5E-4B2D-8C07-93FFD93FE2A3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95413AF4-03DC-4E65-BAEF-0CF459FBBC69}" type="sibTrans" cxnId="{65460EDF-3F5E-4B2D-8C07-93FFD93FE2A3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55229958-4BA2-4049-8BEE-D6CDF81D8CFA}">
      <dgm:prSet/>
      <dgm:spPr/>
      <dgm:t>
        <a:bodyPr/>
        <a:lstStyle/>
        <a:p>
          <a:r>
            <a:rPr lang="en-US" dirty="0">
              <a:latin typeface="Quattrocento Sans" panose="020B0502050000020003" pitchFamily="34" charset="0"/>
              <a:cs typeface="Calibri" panose="020F0502020204030204" pitchFamily="34" charset="0"/>
            </a:rPr>
            <a:t>Technical support for breed associations in genetic improvement strategies</a:t>
          </a:r>
        </a:p>
      </dgm:t>
    </dgm:pt>
    <dgm:pt modelId="{71F7B179-9CD5-48C6-802D-B2077A77213E}" type="parTrans" cxnId="{46D9F029-3607-44F5-9E63-02268C2BE659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5D0E02CB-9124-4ABF-91D3-EAD0E847B315}" type="sibTrans" cxnId="{46D9F029-3607-44F5-9E63-02268C2BE659}">
      <dgm:prSet/>
      <dgm:spPr/>
      <dgm:t>
        <a:bodyPr/>
        <a:lstStyle/>
        <a:p>
          <a:endParaRPr lang="en-US">
            <a:latin typeface="Quattrocento Sans" panose="020B0502050000020003" pitchFamily="34" charset="0"/>
            <a:cs typeface="Calibri" panose="020F0502020204030204" pitchFamily="34" charset="0"/>
          </a:endParaRPr>
        </a:p>
      </dgm:t>
    </dgm:pt>
    <dgm:pt modelId="{3FE5075C-C5AA-9F49-883A-F6664D941419}" type="pres">
      <dgm:prSet presAssocID="{E9C50385-88B4-4468-8610-9EB126DE0949}" presName="Name0" presStyleCnt="0">
        <dgm:presLayoutVars>
          <dgm:chMax val="7"/>
          <dgm:chPref val="7"/>
          <dgm:dir/>
        </dgm:presLayoutVars>
      </dgm:prSet>
      <dgm:spPr/>
    </dgm:pt>
    <dgm:pt modelId="{3ADF5515-5D69-B74B-85D2-8889C590A65E}" type="pres">
      <dgm:prSet presAssocID="{E9C50385-88B4-4468-8610-9EB126DE0949}" presName="Name1" presStyleCnt="0"/>
      <dgm:spPr/>
    </dgm:pt>
    <dgm:pt modelId="{E0EF8D1E-A212-C745-B263-75B5332B384D}" type="pres">
      <dgm:prSet presAssocID="{E9C50385-88B4-4468-8610-9EB126DE0949}" presName="cycle" presStyleCnt="0"/>
      <dgm:spPr/>
    </dgm:pt>
    <dgm:pt modelId="{3D27D8D9-5D93-344C-97C6-A0B5E5BD9538}" type="pres">
      <dgm:prSet presAssocID="{E9C50385-88B4-4468-8610-9EB126DE0949}" presName="srcNode" presStyleLbl="node1" presStyleIdx="0" presStyleCnt="3"/>
      <dgm:spPr/>
    </dgm:pt>
    <dgm:pt modelId="{92E9FE0E-3FF9-1648-A1AA-7F634147265F}" type="pres">
      <dgm:prSet presAssocID="{E9C50385-88B4-4468-8610-9EB126DE0949}" presName="conn" presStyleLbl="parChTrans1D2" presStyleIdx="0" presStyleCnt="1"/>
      <dgm:spPr/>
    </dgm:pt>
    <dgm:pt modelId="{0F4E0B48-71EE-3344-8AB2-C41C4C431AF4}" type="pres">
      <dgm:prSet presAssocID="{E9C50385-88B4-4468-8610-9EB126DE0949}" presName="extraNode" presStyleLbl="node1" presStyleIdx="0" presStyleCnt="3"/>
      <dgm:spPr/>
    </dgm:pt>
    <dgm:pt modelId="{EAF47A63-1E50-1443-AC77-B3FBC15DE09C}" type="pres">
      <dgm:prSet presAssocID="{E9C50385-88B4-4468-8610-9EB126DE0949}" presName="dstNode" presStyleLbl="node1" presStyleIdx="0" presStyleCnt="3"/>
      <dgm:spPr/>
    </dgm:pt>
    <dgm:pt modelId="{3E48F834-1917-314A-91AA-3D436327AEFF}" type="pres">
      <dgm:prSet presAssocID="{A29C771B-238E-40C6-82C3-5AA02F8C438C}" presName="text_1" presStyleLbl="node1" presStyleIdx="0" presStyleCnt="3">
        <dgm:presLayoutVars>
          <dgm:bulletEnabled val="1"/>
        </dgm:presLayoutVars>
      </dgm:prSet>
      <dgm:spPr/>
    </dgm:pt>
    <dgm:pt modelId="{B8718308-A6BF-7844-B758-AC0487F8CA04}" type="pres">
      <dgm:prSet presAssocID="{A29C771B-238E-40C6-82C3-5AA02F8C438C}" presName="accent_1" presStyleCnt="0"/>
      <dgm:spPr/>
    </dgm:pt>
    <dgm:pt modelId="{6BB6A547-A5D0-064F-A7DC-85496AD6AD8D}" type="pres">
      <dgm:prSet presAssocID="{A29C771B-238E-40C6-82C3-5AA02F8C438C}" presName="accentRepeatNode" presStyleLbl="solidFgAcc1" presStyleIdx="0" presStyleCnt="3"/>
      <dgm:spPr/>
    </dgm:pt>
    <dgm:pt modelId="{8672E300-42FC-C64A-A022-27CDBF196006}" type="pres">
      <dgm:prSet presAssocID="{A1BD332A-83A6-4EB3-A9F2-F42AFC9BA5A4}" presName="text_2" presStyleLbl="node1" presStyleIdx="1" presStyleCnt="3">
        <dgm:presLayoutVars>
          <dgm:bulletEnabled val="1"/>
        </dgm:presLayoutVars>
      </dgm:prSet>
      <dgm:spPr/>
    </dgm:pt>
    <dgm:pt modelId="{68E24D66-3D93-E644-9092-FA134441B465}" type="pres">
      <dgm:prSet presAssocID="{A1BD332A-83A6-4EB3-A9F2-F42AFC9BA5A4}" presName="accent_2" presStyleCnt="0"/>
      <dgm:spPr/>
    </dgm:pt>
    <dgm:pt modelId="{62C31D9B-A90C-5241-8C96-E44D4C7A518A}" type="pres">
      <dgm:prSet presAssocID="{A1BD332A-83A6-4EB3-A9F2-F42AFC9BA5A4}" presName="accentRepeatNode" presStyleLbl="solidFgAcc1" presStyleIdx="1" presStyleCnt="3"/>
      <dgm:spPr/>
    </dgm:pt>
    <dgm:pt modelId="{04DF7085-8D6B-134B-BEF1-B517E4635EE7}" type="pres">
      <dgm:prSet presAssocID="{55229958-4BA2-4049-8BEE-D6CDF81D8CFA}" presName="text_3" presStyleLbl="node1" presStyleIdx="2" presStyleCnt="3">
        <dgm:presLayoutVars>
          <dgm:bulletEnabled val="1"/>
        </dgm:presLayoutVars>
      </dgm:prSet>
      <dgm:spPr/>
    </dgm:pt>
    <dgm:pt modelId="{A2B2D462-0A93-B641-8C12-9323F293B523}" type="pres">
      <dgm:prSet presAssocID="{55229958-4BA2-4049-8BEE-D6CDF81D8CFA}" presName="accent_3" presStyleCnt="0"/>
      <dgm:spPr/>
    </dgm:pt>
    <dgm:pt modelId="{C2CC5908-96F9-7349-8DAD-88D07C91F579}" type="pres">
      <dgm:prSet presAssocID="{55229958-4BA2-4049-8BEE-D6CDF81D8CFA}" presName="accentRepeatNode" presStyleLbl="solidFgAcc1" presStyleIdx="2" presStyleCnt="3"/>
      <dgm:spPr/>
    </dgm:pt>
  </dgm:ptLst>
  <dgm:cxnLst>
    <dgm:cxn modelId="{23C68A03-200C-DD43-B1D0-54ECFF49E809}" type="presOf" srcId="{E9C50385-88B4-4468-8610-9EB126DE0949}" destId="{3FE5075C-C5AA-9F49-883A-F6664D941419}" srcOrd="0" destOrd="0" presId="urn:microsoft.com/office/officeart/2008/layout/VerticalCurvedList"/>
    <dgm:cxn modelId="{96E2ED11-C150-42F6-AE6F-1B0035CFCA28}" srcId="{E9C50385-88B4-4468-8610-9EB126DE0949}" destId="{A29C771B-238E-40C6-82C3-5AA02F8C438C}" srcOrd="0" destOrd="0" parTransId="{88301022-D535-4B09-A0A2-8C63E4B94C00}" sibTransId="{00823F4D-810B-41CD-B96B-32E0DB88479F}"/>
    <dgm:cxn modelId="{46D9F029-3607-44F5-9E63-02268C2BE659}" srcId="{E9C50385-88B4-4468-8610-9EB126DE0949}" destId="{55229958-4BA2-4049-8BEE-D6CDF81D8CFA}" srcOrd="2" destOrd="0" parTransId="{71F7B179-9CD5-48C6-802D-B2077A77213E}" sibTransId="{5D0E02CB-9124-4ABF-91D3-EAD0E847B315}"/>
    <dgm:cxn modelId="{FC210940-09D1-7748-B651-C6B7A302D15D}" type="presOf" srcId="{A29C771B-238E-40C6-82C3-5AA02F8C438C}" destId="{3E48F834-1917-314A-91AA-3D436327AEFF}" srcOrd="0" destOrd="0" presId="urn:microsoft.com/office/officeart/2008/layout/VerticalCurvedList"/>
    <dgm:cxn modelId="{4B75638C-1C11-D846-AF12-5F7E45723920}" type="presOf" srcId="{A1BD332A-83A6-4EB3-A9F2-F42AFC9BA5A4}" destId="{8672E300-42FC-C64A-A022-27CDBF196006}" srcOrd="0" destOrd="0" presId="urn:microsoft.com/office/officeart/2008/layout/VerticalCurvedList"/>
    <dgm:cxn modelId="{65460EDF-3F5E-4B2D-8C07-93FFD93FE2A3}" srcId="{E9C50385-88B4-4468-8610-9EB126DE0949}" destId="{A1BD332A-83A6-4EB3-A9F2-F42AFC9BA5A4}" srcOrd="1" destOrd="0" parTransId="{5B5B4F44-9A2B-46C0-B4E4-183BFF80C840}" sibTransId="{95413AF4-03DC-4E65-BAEF-0CF459FBBC69}"/>
    <dgm:cxn modelId="{14B165E9-6363-2940-B177-BE5C38C4B8AF}" type="presOf" srcId="{00823F4D-810B-41CD-B96B-32E0DB88479F}" destId="{92E9FE0E-3FF9-1648-A1AA-7F634147265F}" srcOrd="0" destOrd="0" presId="urn:microsoft.com/office/officeart/2008/layout/VerticalCurvedList"/>
    <dgm:cxn modelId="{70D4BBEA-DBA3-154F-ACFF-7F3365BFAF15}" type="presOf" srcId="{55229958-4BA2-4049-8BEE-D6CDF81D8CFA}" destId="{04DF7085-8D6B-134B-BEF1-B517E4635EE7}" srcOrd="0" destOrd="0" presId="urn:microsoft.com/office/officeart/2008/layout/VerticalCurvedList"/>
    <dgm:cxn modelId="{CC7F09B9-BE2D-4B4F-92DD-F78A582E6DF8}" type="presParOf" srcId="{3FE5075C-C5AA-9F49-883A-F6664D941419}" destId="{3ADF5515-5D69-B74B-85D2-8889C590A65E}" srcOrd="0" destOrd="0" presId="urn:microsoft.com/office/officeart/2008/layout/VerticalCurvedList"/>
    <dgm:cxn modelId="{A711FA34-9D63-BD48-9CB6-5C98DE6F6EBC}" type="presParOf" srcId="{3ADF5515-5D69-B74B-85D2-8889C590A65E}" destId="{E0EF8D1E-A212-C745-B263-75B5332B384D}" srcOrd="0" destOrd="0" presId="urn:microsoft.com/office/officeart/2008/layout/VerticalCurvedList"/>
    <dgm:cxn modelId="{7180DC43-BC52-794B-B468-D55D1293D2FB}" type="presParOf" srcId="{E0EF8D1E-A212-C745-B263-75B5332B384D}" destId="{3D27D8D9-5D93-344C-97C6-A0B5E5BD9538}" srcOrd="0" destOrd="0" presId="urn:microsoft.com/office/officeart/2008/layout/VerticalCurvedList"/>
    <dgm:cxn modelId="{CAB6F428-BE8A-E040-BA40-93131CD37FA6}" type="presParOf" srcId="{E0EF8D1E-A212-C745-B263-75B5332B384D}" destId="{92E9FE0E-3FF9-1648-A1AA-7F634147265F}" srcOrd="1" destOrd="0" presId="urn:microsoft.com/office/officeart/2008/layout/VerticalCurvedList"/>
    <dgm:cxn modelId="{59459B7C-DCED-7D4A-A8AA-CE62D222EA9B}" type="presParOf" srcId="{E0EF8D1E-A212-C745-B263-75B5332B384D}" destId="{0F4E0B48-71EE-3344-8AB2-C41C4C431AF4}" srcOrd="2" destOrd="0" presId="urn:microsoft.com/office/officeart/2008/layout/VerticalCurvedList"/>
    <dgm:cxn modelId="{C06BFEAD-6B7D-CF48-9D9D-B77DD92A7235}" type="presParOf" srcId="{E0EF8D1E-A212-C745-B263-75B5332B384D}" destId="{EAF47A63-1E50-1443-AC77-B3FBC15DE09C}" srcOrd="3" destOrd="0" presId="urn:microsoft.com/office/officeart/2008/layout/VerticalCurvedList"/>
    <dgm:cxn modelId="{E1566561-A225-E94A-8E77-B84758610BE0}" type="presParOf" srcId="{3ADF5515-5D69-B74B-85D2-8889C590A65E}" destId="{3E48F834-1917-314A-91AA-3D436327AEFF}" srcOrd="1" destOrd="0" presId="urn:microsoft.com/office/officeart/2008/layout/VerticalCurvedList"/>
    <dgm:cxn modelId="{15FD18B7-ECDB-204B-86C4-7DCD15DE11B7}" type="presParOf" srcId="{3ADF5515-5D69-B74B-85D2-8889C590A65E}" destId="{B8718308-A6BF-7844-B758-AC0487F8CA04}" srcOrd="2" destOrd="0" presId="urn:microsoft.com/office/officeart/2008/layout/VerticalCurvedList"/>
    <dgm:cxn modelId="{2B677ED3-60F4-E746-A226-3F82DC82C9B6}" type="presParOf" srcId="{B8718308-A6BF-7844-B758-AC0487F8CA04}" destId="{6BB6A547-A5D0-064F-A7DC-85496AD6AD8D}" srcOrd="0" destOrd="0" presId="urn:microsoft.com/office/officeart/2008/layout/VerticalCurvedList"/>
    <dgm:cxn modelId="{8FC28428-807D-6343-929D-E8B33589AB3C}" type="presParOf" srcId="{3ADF5515-5D69-B74B-85D2-8889C590A65E}" destId="{8672E300-42FC-C64A-A022-27CDBF196006}" srcOrd="3" destOrd="0" presId="urn:microsoft.com/office/officeart/2008/layout/VerticalCurvedList"/>
    <dgm:cxn modelId="{D5BADA1A-4B07-AA4C-AF4D-B454B0EE238A}" type="presParOf" srcId="{3ADF5515-5D69-B74B-85D2-8889C590A65E}" destId="{68E24D66-3D93-E644-9092-FA134441B465}" srcOrd="4" destOrd="0" presId="urn:microsoft.com/office/officeart/2008/layout/VerticalCurvedList"/>
    <dgm:cxn modelId="{FD30CB92-F51A-8D44-A990-B05949409518}" type="presParOf" srcId="{68E24D66-3D93-E644-9092-FA134441B465}" destId="{62C31D9B-A90C-5241-8C96-E44D4C7A518A}" srcOrd="0" destOrd="0" presId="urn:microsoft.com/office/officeart/2008/layout/VerticalCurvedList"/>
    <dgm:cxn modelId="{E9515B0C-6552-364E-8679-737B6EBD5D05}" type="presParOf" srcId="{3ADF5515-5D69-B74B-85D2-8889C590A65E}" destId="{04DF7085-8D6B-134B-BEF1-B517E4635EE7}" srcOrd="5" destOrd="0" presId="urn:microsoft.com/office/officeart/2008/layout/VerticalCurvedList"/>
    <dgm:cxn modelId="{0182A149-2186-E846-881B-4A286EA7A3B9}" type="presParOf" srcId="{3ADF5515-5D69-B74B-85D2-8889C590A65E}" destId="{A2B2D462-0A93-B641-8C12-9323F293B523}" srcOrd="6" destOrd="0" presId="urn:microsoft.com/office/officeart/2008/layout/VerticalCurvedList"/>
    <dgm:cxn modelId="{FEE928D3-1CE1-BF44-9232-1FCC4FBA0A15}" type="presParOf" srcId="{A2B2D462-0A93-B641-8C12-9323F293B523}" destId="{C2CC5908-96F9-7349-8DAD-88D07C91F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828CA-4727-4B0B-8369-8CC91863AB87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4B84C7-8F99-4B33-B658-92EDC2ECEE20}">
      <dgm:prSet custT="1"/>
      <dgm:spPr/>
      <dgm:t>
        <a:bodyPr/>
        <a:lstStyle/>
        <a:p>
          <a:r>
            <a:rPr lang="en-US" sz="2000" dirty="0">
              <a:latin typeface="Quattrocento Sans" panose="020B0502050000020003" pitchFamily="34" charset="0"/>
            </a:rPr>
            <a:t>Identify tangible value for participation in different programs and the overarching goals</a:t>
          </a:r>
        </a:p>
      </dgm:t>
    </dgm:pt>
    <dgm:pt modelId="{C51BDCF4-3B41-4DF7-9851-D6C20B56D44C}" type="parTrans" cxnId="{96EE04E0-39F2-46B5-9536-1BD717F19F29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9E0EB262-A6F1-467F-8147-3EC40BBB515E}" type="sibTrans" cxnId="{96EE04E0-39F2-46B5-9536-1BD717F19F29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CE0F20E1-CC00-4319-A6F0-2D5FEF5791AC}">
      <dgm:prSet custT="1"/>
      <dgm:spPr/>
      <dgm:t>
        <a:bodyPr/>
        <a:lstStyle/>
        <a:p>
          <a:r>
            <a:rPr lang="en-US" sz="2000">
              <a:latin typeface="Quattrocento Sans" panose="020B0502050000020003" pitchFamily="34" charset="0"/>
            </a:rPr>
            <a:t>Increase awareness about industry programs</a:t>
          </a:r>
        </a:p>
      </dgm:t>
    </dgm:pt>
    <dgm:pt modelId="{15232C08-4969-4681-A359-AF35D7C57D70}" type="parTrans" cxnId="{40B46E52-7347-4266-BCC3-EC066CBB638F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432A6646-6C0A-4191-805A-7BEE371DAD4C}" type="sibTrans" cxnId="{40B46E52-7347-4266-BCC3-EC066CBB638F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C74FE8F1-3F16-49AA-A813-63AC9959952B}">
      <dgm:prSet custT="1"/>
      <dgm:spPr/>
      <dgm:t>
        <a:bodyPr/>
        <a:lstStyle/>
        <a:p>
          <a:r>
            <a:rPr lang="en-US" sz="2000">
              <a:latin typeface="Quattrocento Sans" panose="020B0502050000020003" pitchFamily="34" charset="0"/>
            </a:rPr>
            <a:t>Incentivize participation in industry programs</a:t>
          </a:r>
        </a:p>
      </dgm:t>
    </dgm:pt>
    <dgm:pt modelId="{44687805-5688-4511-9A54-D214CF1030D3}" type="parTrans" cxnId="{5379EBA4-A765-484E-BF47-4225F35F84A3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EA7E9E17-9228-4241-847C-F82D397977C5}" type="sibTrans" cxnId="{5379EBA4-A765-484E-BF47-4225F35F84A3}">
      <dgm:prSet/>
      <dgm:spPr/>
      <dgm:t>
        <a:bodyPr/>
        <a:lstStyle/>
        <a:p>
          <a:endParaRPr lang="en-US" sz="1800">
            <a:latin typeface="Quattrocento Sans" panose="020B0502050000020003" pitchFamily="34" charset="0"/>
          </a:endParaRPr>
        </a:p>
      </dgm:t>
    </dgm:pt>
    <dgm:pt modelId="{7E3B1E31-1CCB-432A-A762-3C4D22EF52D0}" type="pres">
      <dgm:prSet presAssocID="{2D4828CA-4727-4B0B-8369-8CC91863AB87}" presName="root" presStyleCnt="0">
        <dgm:presLayoutVars>
          <dgm:dir/>
          <dgm:resizeHandles val="exact"/>
        </dgm:presLayoutVars>
      </dgm:prSet>
      <dgm:spPr/>
    </dgm:pt>
    <dgm:pt modelId="{DBF150DD-EBAB-498B-8B6B-00F4DB2171BB}" type="pres">
      <dgm:prSet presAssocID="{6F4B84C7-8F99-4B33-B658-92EDC2ECEE20}" presName="compNode" presStyleCnt="0"/>
      <dgm:spPr/>
    </dgm:pt>
    <dgm:pt modelId="{EA3FA2B3-6B9A-4592-8D75-32A7DC880B17}" type="pres">
      <dgm:prSet presAssocID="{6F4B84C7-8F99-4B33-B658-92EDC2ECEE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7E13636-4EE0-4BDC-9860-62EA38E78CFF}" type="pres">
      <dgm:prSet presAssocID="{6F4B84C7-8F99-4B33-B658-92EDC2ECEE20}" presName="spaceRect" presStyleCnt="0"/>
      <dgm:spPr/>
    </dgm:pt>
    <dgm:pt modelId="{A8E66581-70E6-4F7C-A5C1-934638815C1A}" type="pres">
      <dgm:prSet presAssocID="{6F4B84C7-8F99-4B33-B658-92EDC2ECEE20}" presName="textRect" presStyleLbl="revTx" presStyleIdx="0" presStyleCnt="3">
        <dgm:presLayoutVars>
          <dgm:chMax val="1"/>
          <dgm:chPref val="1"/>
        </dgm:presLayoutVars>
      </dgm:prSet>
      <dgm:spPr/>
    </dgm:pt>
    <dgm:pt modelId="{420B1BF4-2B97-4A63-9AED-A54005B3C0BF}" type="pres">
      <dgm:prSet presAssocID="{9E0EB262-A6F1-467F-8147-3EC40BBB515E}" presName="sibTrans" presStyleCnt="0"/>
      <dgm:spPr/>
    </dgm:pt>
    <dgm:pt modelId="{EB4E93B7-9386-46A8-B82A-DF24A39152C2}" type="pres">
      <dgm:prSet presAssocID="{CE0F20E1-CC00-4319-A6F0-2D5FEF5791AC}" presName="compNode" presStyleCnt="0"/>
      <dgm:spPr/>
    </dgm:pt>
    <dgm:pt modelId="{937D17EB-8E97-4662-B8E3-80A31683C6D6}" type="pres">
      <dgm:prSet presAssocID="{CE0F20E1-CC00-4319-A6F0-2D5FEF5791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3CF88A0-AA2F-40FE-8F2B-5A2D5B317D2E}" type="pres">
      <dgm:prSet presAssocID="{CE0F20E1-CC00-4319-A6F0-2D5FEF5791AC}" presName="spaceRect" presStyleCnt="0"/>
      <dgm:spPr/>
    </dgm:pt>
    <dgm:pt modelId="{766C834A-DA05-4E20-B5D4-24997D10D670}" type="pres">
      <dgm:prSet presAssocID="{CE0F20E1-CC00-4319-A6F0-2D5FEF5791AC}" presName="textRect" presStyleLbl="revTx" presStyleIdx="1" presStyleCnt="3">
        <dgm:presLayoutVars>
          <dgm:chMax val="1"/>
          <dgm:chPref val="1"/>
        </dgm:presLayoutVars>
      </dgm:prSet>
      <dgm:spPr/>
    </dgm:pt>
    <dgm:pt modelId="{544FF973-713D-44E1-9C99-6E4C291DB324}" type="pres">
      <dgm:prSet presAssocID="{432A6646-6C0A-4191-805A-7BEE371DAD4C}" presName="sibTrans" presStyleCnt="0"/>
      <dgm:spPr/>
    </dgm:pt>
    <dgm:pt modelId="{FA079495-C7B0-4A6E-875D-8CF58AAE9387}" type="pres">
      <dgm:prSet presAssocID="{C74FE8F1-3F16-49AA-A813-63AC9959952B}" presName="compNode" presStyleCnt="0"/>
      <dgm:spPr/>
    </dgm:pt>
    <dgm:pt modelId="{96236189-693A-46BF-86BC-5DD125B62B85}" type="pres">
      <dgm:prSet presAssocID="{C74FE8F1-3F16-49AA-A813-63AC995995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599D274-AD0E-48A7-A2F2-1B42F12D181A}" type="pres">
      <dgm:prSet presAssocID="{C74FE8F1-3F16-49AA-A813-63AC9959952B}" presName="spaceRect" presStyleCnt="0"/>
      <dgm:spPr/>
    </dgm:pt>
    <dgm:pt modelId="{F7041B8A-9329-49B0-B1E5-7D59EEB36D44}" type="pres">
      <dgm:prSet presAssocID="{C74FE8F1-3F16-49AA-A813-63AC995995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EA18A40-15ED-4A8D-A644-ECD7CF6DADCB}" type="presOf" srcId="{CE0F20E1-CC00-4319-A6F0-2D5FEF5791AC}" destId="{766C834A-DA05-4E20-B5D4-24997D10D670}" srcOrd="0" destOrd="0" presId="urn:microsoft.com/office/officeart/2018/2/layout/IconLabelList"/>
    <dgm:cxn modelId="{04B9FE51-5809-461A-A5F5-B7E75C8F6583}" type="presOf" srcId="{6F4B84C7-8F99-4B33-B658-92EDC2ECEE20}" destId="{A8E66581-70E6-4F7C-A5C1-934638815C1A}" srcOrd="0" destOrd="0" presId="urn:microsoft.com/office/officeart/2018/2/layout/IconLabelList"/>
    <dgm:cxn modelId="{40B46E52-7347-4266-BCC3-EC066CBB638F}" srcId="{2D4828CA-4727-4B0B-8369-8CC91863AB87}" destId="{CE0F20E1-CC00-4319-A6F0-2D5FEF5791AC}" srcOrd="1" destOrd="0" parTransId="{15232C08-4969-4681-A359-AF35D7C57D70}" sibTransId="{432A6646-6C0A-4191-805A-7BEE371DAD4C}"/>
    <dgm:cxn modelId="{5379EBA4-A765-484E-BF47-4225F35F84A3}" srcId="{2D4828CA-4727-4B0B-8369-8CC91863AB87}" destId="{C74FE8F1-3F16-49AA-A813-63AC9959952B}" srcOrd="2" destOrd="0" parTransId="{44687805-5688-4511-9A54-D214CF1030D3}" sibTransId="{EA7E9E17-9228-4241-847C-F82D397977C5}"/>
    <dgm:cxn modelId="{2DBC45A8-FA02-4985-B357-BB1BC573E625}" type="presOf" srcId="{2D4828CA-4727-4B0B-8369-8CC91863AB87}" destId="{7E3B1E31-1CCB-432A-A762-3C4D22EF52D0}" srcOrd="0" destOrd="0" presId="urn:microsoft.com/office/officeart/2018/2/layout/IconLabelList"/>
    <dgm:cxn modelId="{4FDF3DD5-D478-4771-B756-0D2CA499002C}" type="presOf" srcId="{C74FE8F1-3F16-49AA-A813-63AC9959952B}" destId="{F7041B8A-9329-49B0-B1E5-7D59EEB36D44}" srcOrd="0" destOrd="0" presId="urn:microsoft.com/office/officeart/2018/2/layout/IconLabelList"/>
    <dgm:cxn modelId="{96EE04E0-39F2-46B5-9536-1BD717F19F29}" srcId="{2D4828CA-4727-4B0B-8369-8CC91863AB87}" destId="{6F4B84C7-8F99-4B33-B658-92EDC2ECEE20}" srcOrd="0" destOrd="0" parTransId="{C51BDCF4-3B41-4DF7-9851-D6C20B56D44C}" sibTransId="{9E0EB262-A6F1-467F-8147-3EC40BBB515E}"/>
    <dgm:cxn modelId="{84B685F9-067B-46EA-8DC0-28D081AD8F22}" type="presParOf" srcId="{7E3B1E31-1CCB-432A-A762-3C4D22EF52D0}" destId="{DBF150DD-EBAB-498B-8B6B-00F4DB2171BB}" srcOrd="0" destOrd="0" presId="urn:microsoft.com/office/officeart/2018/2/layout/IconLabelList"/>
    <dgm:cxn modelId="{67036425-4F42-44B5-B7BA-3DF8241CB49A}" type="presParOf" srcId="{DBF150DD-EBAB-498B-8B6B-00F4DB2171BB}" destId="{EA3FA2B3-6B9A-4592-8D75-32A7DC880B17}" srcOrd="0" destOrd="0" presId="urn:microsoft.com/office/officeart/2018/2/layout/IconLabelList"/>
    <dgm:cxn modelId="{33C3C0EE-39F8-48F4-989F-B03DD5D7C573}" type="presParOf" srcId="{DBF150DD-EBAB-498B-8B6B-00F4DB2171BB}" destId="{57E13636-4EE0-4BDC-9860-62EA38E78CFF}" srcOrd="1" destOrd="0" presId="urn:microsoft.com/office/officeart/2018/2/layout/IconLabelList"/>
    <dgm:cxn modelId="{819B3623-9240-4153-9990-ACC86933FB28}" type="presParOf" srcId="{DBF150DD-EBAB-498B-8B6B-00F4DB2171BB}" destId="{A8E66581-70E6-4F7C-A5C1-934638815C1A}" srcOrd="2" destOrd="0" presId="urn:microsoft.com/office/officeart/2018/2/layout/IconLabelList"/>
    <dgm:cxn modelId="{2D05DDDC-F226-4000-B320-6978787123F7}" type="presParOf" srcId="{7E3B1E31-1CCB-432A-A762-3C4D22EF52D0}" destId="{420B1BF4-2B97-4A63-9AED-A54005B3C0BF}" srcOrd="1" destOrd="0" presId="urn:microsoft.com/office/officeart/2018/2/layout/IconLabelList"/>
    <dgm:cxn modelId="{2CA383C5-B04E-431B-8886-A5B75648E75D}" type="presParOf" srcId="{7E3B1E31-1CCB-432A-A762-3C4D22EF52D0}" destId="{EB4E93B7-9386-46A8-B82A-DF24A39152C2}" srcOrd="2" destOrd="0" presId="urn:microsoft.com/office/officeart/2018/2/layout/IconLabelList"/>
    <dgm:cxn modelId="{7A730F74-96A4-4F3C-8096-C2E419BE54F3}" type="presParOf" srcId="{EB4E93B7-9386-46A8-B82A-DF24A39152C2}" destId="{937D17EB-8E97-4662-B8E3-80A31683C6D6}" srcOrd="0" destOrd="0" presId="urn:microsoft.com/office/officeart/2018/2/layout/IconLabelList"/>
    <dgm:cxn modelId="{B3FCA78B-3FAC-49F1-9643-4040AF17F5AF}" type="presParOf" srcId="{EB4E93B7-9386-46A8-B82A-DF24A39152C2}" destId="{D3CF88A0-AA2F-40FE-8F2B-5A2D5B317D2E}" srcOrd="1" destOrd="0" presId="urn:microsoft.com/office/officeart/2018/2/layout/IconLabelList"/>
    <dgm:cxn modelId="{8BA4DDAC-3A2A-4EB5-992B-F08E7B529DEA}" type="presParOf" srcId="{EB4E93B7-9386-46A8-B82A-DF24A39152C2}" destId="{766C834A-DA05-4E20-B5D4-24997D10D670}" srcOrd="2" destOrd="0" presId="urn:microsoft.com/office/officeart/2018/2/layout/IconLabelList"/>
    <dgm:cxn modelId="{5EB978E7-0762-4890-BB84-DD3ED92E6911}" type="presParOf" srcId="{7E3B1E31-1CCB-432A-A762-3C4D22EF52D0}" destId="{544FF973-713D-44E1-9C99-6E4C291DB324}" srcOrd="3" destOrd="0" presId="urn:microsoft.com/office/officeart/2018/2/layout/IconLabelList"/>
    <dgm:cxn modelId="{666369EC-1A0B-4E24-9412-15D57D663BC8}" type="presParOf" srcId="{7E3B1E31-1CCB-432A-A762-3C4D22EF52D0}" destId="{FA079495-C7B0-4A6E-875D-8CF58AAE9387}" srcOrd="4" destOrd="0" presId="urn:microsoft.com/office/officeart/2018/2/layout/IconLabelList"/>
    <dgm:cxn modelId="{B542DFAB-4941-40C6-986C-DCF17CDD0824}" type="presParOf" srcId="{FA079495-C7B0-4A6E-875D-8CF58AAE9387}" destId="{96236189-693A-46BF-86BC-5DD125B62B85}" srcOrd="0" destOrd="0" presId="urn:microsoft.com/office/officeart/2018/2/layout/IconLabelList"/>
    <dgm:cxn modelId="{F52DFE74-908C-411B-B643-B10FF52E5709}" type="presParOf" srcId="{FA079495-C7B0-4A6E-875D-8CF58AAE9387}" destId="{E599D274-AD0E-48A7-A2F2-1B42F12D181A}" srcOrd="1" destOrd="0" presId="urn:microsoft.com/office/officeart/2018/2/layout/IconLabelList"/>
    <dgm:cxn modelId="{2A4F4892-6AAF-4A30-9086-518C62BBC86C}" type="presParOf" srcId="{FA079495-C7B0-4A6E-875D-8CF58AAE9387}" destId="{F7041B8A-9329-49B0-B1E5-7D59EEB36D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006237-262F-4203-BFC9-456FBE079015}" type="doc">
      <dgm:prSet loTypeId="urn:microsoft.com/office/officeart/2008/layout/LinedList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BB30E64-E414-4B87-9824-BB634C401B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Quattrocento Sans" panose="020B0502050000020003" pitchFamily="34" charset="0"/>
            </a:rPr>
            <a:t>Only U.S. bulls from the collaborator breeds included (AYR, BSW, GUE, MSH)</a:t>
          </a:r>
        </a:p>
      </dgm:t>
    </dgm:pt>
    <dgm:pt modelId="{16E3E853-2035-4903-94ED-1E21127FFDB6}" type="parTrans" cxnId="{D04E02E2-771A-491F-8A3A-0209720E791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07D58431-551B-4A23-B400-28CDC9B924AE}" type="sibTrans" cxnId="{D04E02E2-771A-491F-8A3A-0209720E791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484BFAA6-1933-40C7-92BE-E58681B6BA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Quattrocento Sans" panose="020B0502050000020003" pitchFamily="34" charset="0"/>
            </a:rPr>
            <a:t>Benefit: $400 additional credit in the CDCB AI Service Fee</a:t>
          </a:r>
        </a:p>
      </dgm:t>
    </dgm:pt>
    <dgm:pt modelId="{272BEB30-6E13-4485-9B74-03C20BD6A3B2}" type="parTrans" cxnId="{80829987-9675-43CF-BA4F-E643984E91AC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D8175767-76B9-43A6-8683-1C0D5DD31A93}" type="sibTrans" cxnId="{80829987-9675-43CF-BA4F-E643984E91AC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E39F114F-8B0C-4655-8145-DDF935671E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Quattrocento Sans" panose="020B0502050000020003" pitchFamily="34" charset="0"/>
            </a:rPr>
            <a:t>Any other bull that is being marketed as an A.I. bull using the CDCB genomic evaluation, but the fees have not been paid would not receive a genomic evaluation starting in August 2022 </a:t>
          </a:r>
        </a:p>
      </dgm:t>
    </dgm:pt>
    <dgm:pt modelId="{0676066D-173D-4AA6-A884-CE14E8DEC145}" type="parTrans" cxnId="{0BEECABB-FBED-4A73-B9DA-0E1CF25A854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10E807ED-09B1-4F1B-82C6-515E8C9F699D}" type="sibTrans" cxnId="{0BEECABB-FBED-4A73-B9DA-0E1CF25A854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Quattrocento Sans" panose="020B0502050000020003" pitchFamily="34" charset="0"/>
          </a:endParaRPr>
        </a:p>
      </dgm:t>
    </dgm:pt>
    <dgm:pt modelId="{03CCA4A4-F122-6344-895E-05452600380D}" type="pres">
      <dgm:prSet presAssocID="{39006237-262F-4203-BFC9-456FBE079015}" presName="vert0" presStyleCnt="0">
        <dgm:presLayoutVars>
          <dgm:dir/>
          <dgm:animOne val="branch"/>
          <dgm:animLvl val="lvl"/>
        </dgm:presLayoutVars>
      </dgm:prSet>
      <dgm:spPr/>
    </dgm:pt>
    <dgm:pt modelId="{219B409A-6A44-A24E-92DC-FF7D7F5C7BF5}" type="pres">
      <dgm:prSet presAssocID="{5BB30E64-E414-4B87-9824-BB634C401BA0}" presName="thickLine" presStyleLbl="alignNode1" presStyleIdx="0" presStyleCnt="3"/>
      <dgm:spPr/>
    </dgm:pt>
    <dgm:pt modelId="{862824B0-48A5-DC4E-BDD3-BD3BD81027AF}" type="pres">
      <dgm:prSet presAssocID="{5BB30E64-E414-4B87-9824-BB634C401BA0}" presName="horz1" presStyleCnt="0"/>
      <dgm:spPr/>
    </dgm:pt>
    <dgm:pt modelId="{82084D2C-57C6-D747-84D4-CC8CCB911FCC}" type="pres">
      <dgm:prSet presAssocID="{5BB30E64-E414-4B87-9824-BB634C401BA0}" presName="tx1" presStyleLbl="revTx" presStyleIdx="0" presStyleCnt="3"/>
      <dgm:spPr/>
    </dgm:pt>
    <dgm:pt modelId="{50729E34-485F-884B-94AB-73513A2E2937}" type="pres">
      <dgm:prSet presAssocID="{5BB30E64-E414-4B87-9824-BB634C401BA0}" presName="vert1" presStyleCnt="0"/>
      <dgm:spPr/>
    </dgm:pt>
    <dgm:pt modelId="{47CC1F0E-5A63-7F4C-904B-768DB15D76EE}" type="pres">
      <dgm:prSet presAssocID="{484BFAA6-1933-40C7-92BE-E58681B6BA7A}" presName="thickLine" presStyleLbl="alignNode1" presStyleIdx="1" presStyleCnt="3"/>
      <dgm:spPr/>
    </dgm:pt>
    <dgm:pt modelId="{24664E43-AF4A-8D42-9A86-B114D7DF9000}" type="pres">
      <dgm:prSet presAssocID="{484BFAA6-1933-40C7-92BE-E58681B6BA7A}" presName="horz1" presStyleCnt="0"/>
      <dgm:spPr/>
    </dgm:pt>
    <dgm:pt modelId="{8AEDDA1B-FECE-3541-A383-523C5276DB0C}" type="pres">
      <dgm:prSet presAssocID="{484BFAA6-1933-40C7-92BE-E58681B6BA7A}" presName="tx1" presStyleLbl="revTx" presStyleIdx="1" presStyleCnt="3"/>
      <dgm:spPr/>
    </dgm:pt>
    <dgm:pt modelId="{E3F5CB17-34F9-134E-B8CB-7DDB52DE05F9}" type="pres">
      <dgm:prSet presAssocID="{484BFAA6-1933-40C7-92BE-E58681B6BA7A}" presName="vert1" presStyleCnt="0"/>
      <dgm:spPr/>
    </dgm:pt>
    <dgm:pt modelId="{44453E0F-B5E2-354C-AFB0-6F954707031A}" type="pres">
      <dgm:prSet presAssocID="{E39F114F-8B0C-4655-8145-DDF935671ED4}" presName="thickLine" presStyleLbl="alignNode1" presStyleIdx="2" presStyleCnt="3"/>
      <dgm:spPr/>
    </dgm:pt>
    <dgm:pt modelId="{B935E41E-DDB0-EC44-AED2-118D88DD1B72}" type="pres">
      <dgm:prSet presAssocID="{E39F114F-8B0C-4655-8145-DDF935671ED4}" presName="horz1" presStyleCnt="0"/>
      <dgm:spPr/>
    </dgm:pt>
    <dgm:pt modelId="{4CF86AEB-4131-AD41-8F30-9B9B6203AEE9}" type="pres">
      <dgm:prSet presAssocID="{E39F114F-8B0C-4655-8145-DDF935671ED4}" presName="tx1" presStyleLbl="revTx" presStyleIdx="2" presStyleCnt="3"/>
      <dgm:spPr/>
    </dgm:pt>
    <dgm:pt modelId="{6807E62C-E9DF-EA40-9668-ABB3554BAFE9}" type="pres">
      <dgm:prSet presAssocID="{E39F114F-8B0C-4655-8145-DDF935671ED4}" presName="vert1" presStyleCnt="0"/>
      <dgm:spPr/>
    </dgm:pt>
  </dgm:ptLst>
  <dgm:cxnLst>
    <dgm:cxn modelId="{C8E87802-399D-CE40-81A0-9C7D791F641D}" type="presOf" srcId="{39006237-262F-4203-BFC9-456FBE079015}" destId="{03CCA4A4-F122-6344-895E-05452600380D}" srcOrd="0" destOrd="0" presId="urn:microsoft.com/office/officeart/2008/layout/LinedList"/>
    <dgm:cxn modelId="{9541D958-0A51-5645-82DB-5B3B4FC76DB7}" type="presOf" srcId="{484BFAA6-1933-40C7-92BE-E58681B6BA7A}" destId="{8AEDDA1B-FECE-3541-A383-523C5276DB0C}" srcOrd="0" destOrd="0" presId="urn:microsoft.com/office/officeart/2008/layout/LinedList"/>
    <dgm:cxn modelId="{80829987-9675-43CF-BA4F-E643984E91AC}" srcId="{39006237-262F-4203-BFC9-456FBE079015}" destId="{484BFAA6-1933-40C7-92BE-E58681B6BA7A}" srcOrd="1" destOrd="0" parTransId="{272BEB30-6E13-4485-9B74-03C20BD6A3B2}" sibTransId="{D8175767-76B9-43A6-8683-1C0D5DD31A93}"/>
    <dgm:cxn modelId="{0BEECABB-FBED-4A73-B9DA-0E1CF25A8547}" srcId="{39006237-262F-4203-BFC9-456FBE079015}" destId="{E39F114F-8B0C-4655-8145-DDF935671ED4}" srcOrd="2" destOrd="0" parTransId="{0676066D-173D-4AA6-A884-CE14E8DEC145}" sibTransId="{10E807ED-09B1-4F1B-82C6-515E8C9F699D}"/>
    <dgm:cxn modelId="{D0524DD1-3922-1C4F-8AEC-2221A2D0E168}" type="presOf" srcId="{5BB30E64-E414-4B87-9824-BB634C401BA0}" destId="{82084D2C-57C6-D747-84D4-CC8CCB911FCC}" srcOrd="0" destOrd="0" presId="urn:microsoft.com/office/officeart/2008/layout/LinedList"/>
    <dgm:cxn modelId="{D04E02E2-771A-491F-8A3A-0209720E7917}" srcId="{39006237-262F-4203-BFC9-456FBE079015}" destId="{5BB30E64-E414-4B87-9824-BB634C401BA0}" srcOrd="0" destOrd="0" parTransId="{16E3E853-2035-4903-94ED-1E21127FFDB6}" sibTransId="{07D58431-551B-4A23-B400-28CDC9B924AE}"/>
    <dgm:cxn modelId="{7EF778EE-2197-D54F-A056-BA7DBD53F6E3}" type="presOf" srcId="{E39F114F-8B0C-4655-8145-DDF935671ED4}" destId="{4CF86AEB-4131-AD41-8F30-9B9B6203AEE9}" srcOrd="0" destOrd="0" presId="urn:microsoft.com/office/officeart/2008/layout/LinedList"/>
    <dgm:cxn modelId="{11B7508D-958C-5C4F-A54B-AEC869724268}" type="presParOf" srcId="{03CCA4A4-F122-6344-895E-05452600380D}" destId="{219B409A-6A44-A24E-92DC-FF7D7F5C7BF5}" srcOrd="0" destOrd="0" presId="urn:microsoft.com/office/officeart/2008/layout/LinedList"/>
    <dgm:cxn modelId="{65085917-9F31-4942-AA66-AD391DAC006A}" type="presParOf" srcId="{03CCA4A4-F122-6344-895E-05452600380D}" destId="{862824B0-48A5-DC4E-BDD3-BD3BD81027AF}" srcOrd="1" destOrd="0" presId="urn:microsoft.com/office/officeart/2008/layout/LinedList"/>
    <dgm:cxn modelId="{CD3D1F21-8B23-414F-9FFB-43EC5C45D0E4}" type="presParOf" srcId="{862824B0-48A5-DC4E-BDD3-BD3BD81027AF}" destId="{82084D2C-57C6-D747-84D4-CC8CCB911FCC}" srcOrd="0" destOrd="0" presId="urn:microsoft.com/office/officeart/2008/layout/LinedList"/>
    <dgm:cxn modelId="{14C32C79-447F-AE41-BFD6-793CB16EC99A}" type="presParOf" srcId="{862824B0-48A5-DC4E-BDD3-BD3BD81027AF}" destId="{50729E34-485F-884B-94AB-73513A2E2937}" srcOrd="1" destOrd="0" presId="urn:microsoft.com/office/officeart/2008/layout/LinedList"/>
    <dgm:cxn modelId="{6E975C2A-5565-B344-8531-2126D33E29CD}" type="presParOf" srcId="{03CCA4A4-F122-6344-895E-05452600380D}" destId="{47CC1F0E-5A63-7F4C-904B-768DB15D76EE}" srcOrd="2" destOrd="0" presId="urn:microsoft.com/office/officeart/2008/layout/LinedList"/>
    <dgm:cxn modelId="{B565F7A7-6053-D042-9997-AF22FBFF445E}" type="presParOf" srcId="{03CCA4A4-F122-6344-895E-05452600380D}" destId="{24664E43-AF4A-8D42-9A86-B114D7DF9000}" srcOrd="3" destOrd="0" presId="urn:microsoft.com/office/officeart/2008/layout/LinedList"/>
    <dgm:cxn modelId="{14AC564C-B7C6-C34D-9419-5787D892A36C}" type="presParOf" srcId="{24664E43-AF4A-8D42-9A86-B114D7DF9000}" destId="{8AEDDA1B-FECE-3541-A383-523C5276DB0C}" srcOrd="0" destOrd="0" presId="urn:microsoft.com/office/officeart/2008/layout/LinedList"/>
    <dgm:cxn modelId="{041EEF33-13D2-E84C-90E3-E91E97186EAE}" type="presParOf" srcId="{24664E43-AF4A-8D42-9A86-B114D7DF9000}" destId="{E3F5CB17-34F9-134E-B8CB-7DDB52DE05F9}" srcOrd="1" destOrd="0" presId="urn:microsoft.com/office/officeart/2008/layout/LinedList"/>
    <dgm:cxn modelId="{442BB066-453E-CB49-9EFC-D28D8B6E3873}" type="presParOf" srcId="{03CCA4A4-F122-6344-895E-05452600380D}" destId="{44453E0F-B5E2-354C-AFB0-6F954707031A}" srcOrd="4" destOrd="0" presId="urn:microsoft.com/office/officeart/2008/layout/LinedList"/>
    <dgm:cxn modelId="{1F7830E0-E6BD-3841-B712-0F506F3A3C11}" type="presParOf" srcId="{03CCA4A4-F122-6344-895E-05452600380D}" destId="{B935E41E-DDB0-EC44-AED2-118D88DD1B72}" srcOrd="5" destOrd="0" presId="urn:microsoft.com/office/officeart/2008/layout/LinedList"/>
    <dgm:cxn modelId="{75EF6B12-04BF-6344-BE40-19A3C29E5E11}" type="presParOf" srcId="{B935E41E-DDB0-EC44-AED2-118D88DD1B72}" destId="{4CF86AEB-4131-AD41-8F30-9B9B6203AEE9}" srcOrd="0" destOrd="0" presId="urn:microsoft.com/office/officeart/2008/layout/LinedList"/>
    <dgm:cxn modelId="{AE4F8255-7EA8-4840-B5AB-20D214D8C60C}" type="presParOf" srcId="{B935E41E-DDB0-EC44-AED2-118D88DD1B72}" destId="{6807E62C-E9DF-EA40-9668-ABB3554BAF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C09908-B6A1-4C21-988D-093829C45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E5F585-2E9F-43FD-8370-4B6F9C3F6EEC}">
      <dgm:prSet/>
      <dgm:spPr/>
      <dgm:t>
        <a:bodyPr/>
        <a:lstStyle/>
        <a:p>
          <a:r>
            <a:rPr lang="en-US">
              <a:latin typeface="Quattrocento Sans" panose="020B0502050000020003" pitchFamily="34" charset="0"/>
            </a:rPr>
            <a:t>AI bulls must be genotyped to be registered</a:t>
          </a:r>
        </a:p>
      </dgm:t>
    </dgm:pt>
    <dgm:pt modelId="{97B60FAB-8D42-44B6-9BC0-8D5356CF0C12}" type="parTrans" cxnId="{43694B57-A8AD-457A-BCD4-A81F7318972D}">
      <dgm:prSet/>
      <dgm:spPr/>
      <dgm:t>
        <a:bodyPr/>
        <a:lstStyle/>
        <a:p>
          <a:endParaRPr lang="en-US" sz="2400">
            <a:latin typeface="Quattrocento Sans" panose="020B0502050000020003" pitchFamily="34" charset="0"/>
          </a:endParaRPr>
        </a:p>
      </dgm:t>
    </dgm:pt>
    <dgm:pt modelId="{6765CACA-A69A-4038-A568-D24CCD877C2B}" type="sibTrans" cxnId="{43694B57-A8AD-457A-BCD4-A81F7318972D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3AE31260-78CE-4A6A-A0FA-640FBB68AC1A}">
      <dgm:prSet/>
      <dgm:spPr/>
      <dgm:t>
        <a:bodyPr/>
        <a:lstStyle/>
        <a:p>
          <a:r>
            <a:rPr lang="en-US">
              <a:latin typeface="Quattrocento Sans" panose="020B0502050000020003" pitchFamily="34" charset="0"/>
            </a:rPr>
            <a:t>Progeny of AI bulls can only be registered if sire enrolls in the NAAB cross reference program</a:t>
          </a:r>
        </a:p>
      </dgm:t>
    </dgm:pt>
    <dgm:pt modelId="{2F763D6F-3BDF-40A0-A78D-5EAA09A69BA9}" type="parTrans" cxnId="{4EB03271-0872-4005-8ED2-F942A2FB6374}">
      <dgm:prSet/>
      <dgm:spPr/>
      <dgm:t>
        <a:bodyPr/>
        <a:lstStyle/>
        <a:p>
          <a:endParaRPr lang="en-US" sz="2400">
            <a:latin typeface="Quattrocento Sans" panose="020B0502050000020003" pitchFamily="34" charset="0"/>
          </a:endParaRPr>
        </a:p>
      </dgm:t>
    </dgm:pt>
    <dgm:pt modelId="{01CFFFCF-7CB1-4FC0-8994-D571B69C7DD7}" type="sibTrans" cxnId="{4EB03271-0872-4005-8ED2-F942A2FB6374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3EDB4A81-5016-45B2-89CA-F01BE3797631}">
      <dgm:prSet/>
      <dgm:spPr/>
      <dgm:t>
        <a:bodyPr/>
        <a:lstStyle/>
        <a:p>
          <a:r>
            <a:rPr lang="en-US">
              <a:latin typeface="Quattrocento Sans" panose="020B0502050000020003" pitchFamily="34" charset="0"/>
            </a:rPr>
            <a:t>Bull's dam and sire need to be registered</a:t>
          </a:r>
        </a:p>
      </dgm:t>
    </dgm:pt>
    <dgm:pt modelId="{5713D851-1B89-4E65-86AE-E3D50B67A717}" type="parTrans" cxnId="{3D589489-FDD3-4C8C-BBEE-01DB031691E7}">
      <dgm:prSet/>
      <dgm:spPr/>
      <dgm:t>
        <a:bodyPr/>
        <a:lstStyle/>
        <a:p>
          <a:endParaRPr lang="en-US" sz="2400">
            <a:latin typeface="Quattrocento Sans" panose="020B0502050000020003" pitchFamily="34" charset="0"/>
          </a:endParaRPr>
        </a:p>
      </dgm:t>
    </dgm:pt>
    <dgm:pt modelId="{B19C4698-3BC4-42D9-8871-141DE6E68071}" type="sibTrans" cxnId="{3D589489-FDD3-4C8C-BBEE-01DB031691E7}">
      <dgm:prSet/>
      <dgm:spPr/>
      <dgm:t>
        <a:bodyPr/>
        <a:lstStyle/>
        <a:p>
          <a:endParaRPr lang="en-US">
            <a:latin typeface="Quattrocento Sans" panose="020B0502050000020003" pitchFamily="34" charset="0"/>
          </a:endParaRPr>
        </a:p>
      </dgm:t>
    </dgm:pt>
    <dgm:pt modelId="{BB7BA134-B324-D34E-BEE7-08A2A55E6F14}" type="pres">
      <dgm:prSet presAssocID="{FEC09908-B6A1-4C21-988D-093829C45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503C1A-B7ED-BB46-9AD5-A1B9B9A4D02F}" type="pres">
      <dgm:prSet presAssocID="{38E5F585-2E9F-43FD-8370-4B6F9C3F6EEC}" presName="hierRoot1" presStyleCnt="0"/>
      <dgm:spPr/>
    </dgm:pt>
    <dgm:pt modelId="{BD342A63-059C-9F42-AE41-F0EA45D210A1}" type="pres">
      <dgm:prSet presAssocID="{38E5F585-2E9F-43FD-8370-4B6F9C3F6EEC}" presName="composite" presStyleCnt="0"/>
      <dgm:spPr/>
    </dgm:pt>
    <dgm:pt modelId="{89C4B047-BBB1-CF49-89A0-7782BA946FE5}" type="pres">
      <dgm:prSet presAssocID="{38E5F585-2E9F-43FD-8370-4B6F9C3F6EEC}" presName="background" presStyleLbl="node0" presStyleIdx="0" presStyleCnt="3"/>
      <dgm:spPr/>
    </dgm:pt>
    <dgm:pt modelId="{B3C96CDE-5986-9845-90D7-DCF5E60F5550}" type="pres">
      <dgm:prSet presAssocID="{38E5F585-2E9F-43FD-8370-4B6F9C3F6EEC}" presName="text" presStyleLbl="fgAcc0" presStyleIdx="0" presStyleCnt="3">
        <dgm:presLayoutVars>
          <dgm:chPref val="3"/>
        </dgm:presLayoutVars>
      </dgm:prSet>
      <dgm:spPr/>
    </dgm:pt>
    <dgm:pt modelId="{94CFF657-ECCF-CB48-8558-81EBBE78F461}" type="pres">
      <dgm:prSet presAssocID="{38E5F585-2E9F-43FD-8370-4B6F9C3F6EEC}" presName="hierChild2" presStyleCnt="0"/>
      <dgm:spPr/>
    </dgm:pt>
    <dgm:pt modelId="{2F1B5EF3-BACD-1944-BBCB-287DF3E80F7D}" type="pres">
      <dgm:prSet presAssocID="{3AE31260-78CE-4A6A-A0FA-640FBB68AC1A}" presName="hierRoot1" presStyleCnt="0"/>
      <dgm:spPr/>
    </dgm:pt>
    <dgm:pt modelId="{94061ED5-5616-DB4F-8DCA-8FF768E45543}" type="pres">
      <dgm:prSet presAssocID="{3AE31260-78CE-4A6A-A0FA-640FBB68AC1A}" presName="composite" presStyleCnt="0"/>
      <dgm:spPr/>
    </dgm:pt>
    <dgm:pt modelId="{76144030-9499-E242-AF95-595E3482D967}" type="pres">
      <dgm:prSet presAssocID="{3AE31260-78CE-4A6A-A0FA-640FBB68AC1A}" presName="background" presStyleLbl="node0" presStyleIdx="1" presStyleCnt="3"/>
      <dgm:spPr/>
    </dgm:pt>
    <dgm:pt modelId="{8EEC8EF2-2850-1648-80E4-65F37729ACAB}" type="pres">
      <dgm:prSet presAssocID="{3AE31260-78CE-4A6A-A0FA-640FBB68AC1A}" presName="text" presStyleLbl="fgAcc0" presStyleIdx="1" presStyleCnt="3">
        <dgm:presLayoutVars>
          <dgm:chPref val="3"/>
        </dgm:presLayoutVars>
      </dgm:prSet>
      <dgm:spPr/>
    </dgm:pt>
    <dgm:pt modelId="{6D48CE98-9816-E343-BF76-EAB03727E3EA}" type="pres">
      <dgm:prSet presAssocID="{3AE31260-78CE-4A6A-A0FA-640FBB68AC1A}" presName="hierChild2" presStyleCnt="0"/>
      <dgm:spPr/>
    </dgm:pt>
    <dgm:pt modelId="{509CE780-7DE5-3C4B-B9F8-202C8584035F}" type="pres">
      <dgm:prSet presAssocID="{3EDB4A81-5016-45B2-89CA-F01BE3797631}" presName="hierRoot1" presStyleCnt="0"/>
      <dgm:spPr/>
    </dgm:pt>
    <dgm:pt modelId="{50EE6993-48C6-454E-80C3-644E82864A52}" type="pres">
      <dgm:prSet presAssocID="{3EDB4A81-5016-45B2-89CA-F01BE3797631}" presName="composite" presStyleCnt="0"/>
      <dgm:spPr/>
    </dgm:pt>
    <dgm:pt modelId="{A8B7048D-F3CB-DB48-BB3C-56A3325FCD37}" type="pres">
      <dgm:prSet presAssocID="{3EDB4A81-5016-45B2-89CA-F01BE3797631}" presName="background" presStyleLbl="node0" presStyleIdx="2" presStyleCnt="3"/>
      <dgm:spPr/>
    </dgm:pt>
    <dgm:pt modelId="{D1B33163-0FFD-6041-A1F1-EE8E474970C6}" type="pres">
      <dgm:prSet presAssocID="{3EDB4A81-5016-45B2-89CA-F01BE3797631}" presName="text" presStyleLbl="fgAcc0" presStyleIdx="2" presStyleCnt="3">
        <dgm:presLayoutVars>
          <dgm:chPref val="3"/>
        </dgm:presLayoutVars>
      </dgm:prSet>
      <dgm:spPr/>
    </dgm:pt>
    <dgm:pt modelId="{2AD5194B-5FBD-694D-B80A-A2AEBB0782F3}" type="pres">
      <dgm:prSet presAssocID="{3EDB4A81-5016-45B2-89CA-F01BE3797631}" presName="hierChild2" presStyleCnt="0"/>
      <dgm:spPr/>
    </dgm:pt>
  </dgm:ptLst>
  <dgm:cxnLst>
    <dgm:cxn modelId="{C9EBC435-9517-BA49-AD3E-FAB931940861}" type="presOf" srcId="{38E5F585-2E9F-43FD-8370-4B6F9C3F6EEC}" destId="{B3C96CDE-5986-9845-90D7-DCF5E60F5550}" srcOrd="0" destOrd="0" presId="urn:microsoft.com/office/officeart/2005/8/layout/hierarchy1"/>
    <dgm:cxn modelId="{2C173157-C8A8-F14B-95FB-ACD88D069AC4}" type="presOf" srcId="{FEC09908-B6A1-4C21-988D-093829C45A21}" destId="{BB7BA134-B324-D34E-BEE7-08A2A55E6F14}" srcOrd="0" destOrd="0" presId="urn:microsoft.com/office/officeart/2005/8/layout/hierarchy1"/>
    <dgm:cxn modelId="{43694B57-A8AD-457A-BCD4-A81F7318972D}" srcId="{FEC09908-B6A1-4C21-988D-093829C45A21}" destId="{38E5F585-2E9F-43FD-8370-4B6F9C3F6EEC}" srcOrd="0" destOrd="0" parTransId="{97B60FAB-8D42-44B6-9BC0-8D5356CF0C12}" sibTransId="{6765CACA-A69A-4038-A568-D24CCD877C2B}"/>
    <dgm:cxn modelId="{4EB03271-0872-4005-8ED2-F942A2FB6374}" srcId="{FEC09908-B6A1-4C21-988D-093829C45A21}" destId="{3AE31260-78CE-4A6A-A0FA-640FBB68AC1A}" srcOrd="1" destOrd="0" parTransId="{2F763D6F-3BDF-40A0-A78D-5EAA09A69BA9}" sibTransId="{01CFFFCF-7CB1-4FC0-8994-D571B69C7DD7}"/>
    <dgm:cxn modelId="{3D589489-FDD3-4C8C-BBEE-01DB031691E7}" srcId="{FEC09908-B6A1-4C21-988D-093829C45A21}" destId="{3EDB4A81-5016-45B2-89CA-F01BE3797631}" srcOrd="2" destOrd="0" parTransId="{5713D851-1B89-4E65-86AE-E3D50B67A717}" sibTransId="{B19C4698-3BC4-42D9-8871-141DE6E68071}"/>
    <dgm:cxn modelId="{F7C07E9F-51EC-FC4C-8608-FD5D0697553F}" type="presOf" srcId="{3AE31260-78CE-4A6A-A0FA-640FBB68AC1A}" destId="{8EEC8EF2-2850-1648-80E4-65F37729ACAB}" srcOrd="0" destOrd="0" presId="urn:microsoft.com/office/officeart/2005/8/layout/hierarchy1"/>
    <dgm:cxn modelId="{D36B74CE-55F5-C54C-AA21-8AA4CCD1B244}" type="presOf" srcId="{3EDB4A81-5016-45B2-89CA-F01BE3797631}" destId="{D1B33163-0FFD-6041-A1F1-EE8E474970C6}" srcOrd="0" destOrd="0" presId="urn:microsoft.com/office/officeart/2005/8/layout/hierarchy1"/>
    <dgm:cxn modelId="{EC2FA1C2-ED0D-AF49-8F47-503E024AE90B}" type="presParOf" srcId="{BB7BA134-B324-D34E-BEE7-08A2A55E6F14}" destId="{CC503C1A-B7ED-BB46-9AD5-A1B9B9A4D02F}" srcOrd="0" destOrd="0" presId="urn:microsoft.com/office/officeart/2005/8/layout/hierarchy1"/>
    <dgm:cxn modelId="{F5E74988-7778-AD4C-858B-08E5CC994B3F}" type="presParOf" srcId="{CC503C1A-B7ED-BB46-9AD5-A1B9B9A4D02F}" destId="{BD342A63-059C-9F42-AE41-F0EA45D210A1}" srcOrd="0" destOrd="0" presId="urn:microsoft.com/office/officeart/2005/8/layout/hierarchy1"/>
    <dgm:cxn modelId="{7F0B11EF-B3C2-EE44-A178-BB430E6060F8}" type="presParOf" srcId="{BD342A63-059C-9F42-AE41-F0EA45D210A1}" destId="{89C4B047-BBB1-CF49-89A0-7782BA946FE5}" srcOrd="0" destOrd="0" presId="urn:microsoft.com/office/officeart/2005/8/layout/hierarchy1"/>
    <dgm:cxn modelId="{3322B7B3-B6B6-864F-A9EE-7F36C938AE39}" type="presParOf" srcId="{BD342A63-059C-9F42-AE41-F0EA45D210A1}" destId="{B3C96CDE-5986-9845-90D7-DCF5E60F5550}" srcOrd="1" destOrd="0" presId="urn:microsoft.com/office/officeart/2005/8/layout/hierarchy1"/>
    <dgm:cxn modelId="{63CBC78E-5565-C44C-8D0A-46DEBD363B46}" type="presParOf" srcId="{CC503C1A-B7ED-BB46-9AD5-A1B9B9A4D02F}" destId="{94CFF657-ECCF-CB48-8558-81EBBE78F461}" srcOrd="1" destOrd="0" presId="urn:microsoft.com/office/officeart/2005/8/layout/hierarchy1"/>
    <dgm:cxn modelId="{5C9353A8-DE1B-2D4E-855A-AB3D4BDCEEE4}" type="presParOf" srcId="{BB7BA134-B324-D34E-BEE7-08A2A55E6F14}" destId="{2F1B5EF3-BACD-1944-BBCB-287DF3E80F7D}" srcOrd="1" destOrd="0" presId="urn:microsoft.com/office/officeart/2005/8/layout/hierarchy1"/>
    <dgm:cxn modelId="{4348874D-300C-1940-89A9-101289B3BD56}" type="presParOf" srcId="{2F1B5EF3-BACD-1944-BBCB-287DF3E80F7D}" destId="{94061ED5-5616-DB4F-8DCA-8FF768E45543}" srcOrd="0" destOrd="0" presId="urn:microsoft.com/office/officeart/2005/8/layout/hierarchy1"/>
    <dgm:cxn modelId="{06491BA4-EC30-964A-BD6B-22332FD0BDDC}" type="presParOf" srcId="{94061ED5-5616-DB4F-8DCA-8FF768E45543}" destId="{76144030-9499-E242-AF95-595E3482D967}" srcOrd="0" destOrd="0" presId="urn:microsoft.com/office/officeart/2005/8/layout/hierarchy1"/>
    <dgm:cxn modelId="{A85E0658-EE57-F341-8894-9C49C427BE6B}" type="presParOf" srcId="{94061ED5-5616-DB4F-8DCA-8FF768E45543}" destId="{8EEC8EF2-2850-1648-80E4-65F37729ACAB}" srcOrd="1" destOrd="0" presId="urn:microsoft.com/office/officeart/2005/8/layout/hierarchy1"/>
    <dgm:cxn modelId="{C2D98DB7-45F7-964D-AC75-061559E5141F}" type="presParOf" srcId="{2F1B5EF3-BACD-1944-BBCB-287DF3E80F7D}" destId="{6D48CE98-9816-E343-BF76-EAB03727E3EA}" srcOrd="1" destOrd="0" presId="urn:microsoft.com/office/officeart/2005/8/layout/hierarchy1"/>
    <dgm:cxn modelId="{DC380534-0A73-EE49-BCAC-CE2ED824BA77}" type="presParOf" srcId="{BB7BA134-B324-D34E-BEE7-08A2A55E6F14}" destId="{509CE780-7DE5-3C4B-B9F8-202C8584035F}" srcOrd="2" destOrd="0" presId="urn:microsoft.com/office/officeart/2005/8/layout/hierarchy1"/>
    <dgm:cxn modelId="{6FA74FC2-C56E-F24E-A913-45CCCD900016}" type="presParOf" srcId="{509CE780-7DE5-3C4B-B9F8-202C8584035F}" destId="{50EE6993-48C6-454E-80C3-644E82864A52}" srcOrd="0" destOrd="0" presId="urn:microsoft.com/office/officeart/2005/8/layout/hierarchy1"/>
    <dgm:cxn modelId="{63C734C3-5764-1444-AD2A-5AE157CDBE6F}" type="presParOf" srcId="{50EE6993-48C6-454E-80C3-644E82864A52}" destId="{A8B7048D-F3CB-DB48-BB3C-56A3325FCD37}" srcOrd="0" destOrd="0" presId="urn:microsoft.com/office/officeart/2005/8/layout/hierarchy1"/>
    <dgm:cxn modelId="{8E3A34E5-92F7-0347-9CD0-4A95B47E75EB}" type="presParOf" srcId="{50EE6993-48C6-454E-80C3-644E82864A52}" destId="{D1B33163-0FFD-6041-A1F1-EE8E474970C6}" srcOrd="1" destOrd="0" presId="urn:microsoft.com/office/officeart/2005/8/layout/hierarchy1"/>
    <dgm:cxn modelId="{CFC09A07-8205-F74B-8D58-054A45EC587B}" type="presParOf" srcId="{509CE780-7DE5-3C4B-B9F8-202C8584035F}" destId="{2AD5194B-5FBD-694D-B80A-A2AEBB0782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95FAE-2431-4799-98E7-DD9C996B506F}" type="doc">
      <dgm:prSet loTypeId="urn:microsoft.com/office/officeart/2005/8/layout/lProcess2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B9F5C2-2982-4287-B635-67AD92628C8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Legacy Modernization</a:t>
          </a:r>
        </a:p>
      </dgm:t>
    </dgm:pt>
    <dgm:pt modelId="{16F8683E-6454-412F-9532-6CE592AD0960}" type="parTrans" cxnId="{21DD91F4-0A7E-4C9E-AA66-03BA733EEC5E}">
      <dgm:prSet/>
      <dgm:spPr/>
      <dgm:t>
        <a:bodyPr/>
        <a:lstStyle/>
        <a:p>
          <a:endParaRPr lang="en-US" sz="4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E2F8D-9C42-45F4-882E-6599861F2874}" type="sibTrans" cxnId="{21DD91F4-0A7E-4C9E-AA66-03BA733EEC5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A830CB-AD9A-495A-ABD3-4439E4D40E1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Lameness and hoof health</a:t>
          </a:r>
        </a:p>
      </dgm:t>
    </dgm:pt>
    <dgm:pt modelId="{42D0E9D8-3B89-4A62-BF93-B6DA1B1CA1D3}" type="parTrans" cxnId="{A24B5A93-259D-4FAE-90B0-10B673C2A1CB}">
      <dgm:prSet/>
      <dgm:spPr/>
      <dgm:t>
        <a:bodyPr/>
        <a:lstStyle/>
        <a:p>
          <a:endParaRPr lang="en-US" sz="4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0A563-BF39-4313-95C6-3714D5D6BA5C}" type="sibTrans" cxnId="{A24B5A93-259D-4FAE-90B0-10B673C2A1C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F019F3-A32A-DC4A-B1E4-D6FE1578F80F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R&amp;D</a:t>
          </a:r>
        </a:p>
      </dgm:t>
    </dgm:pt>
    <dgm:pt modelId="{BACE3DDD-B95A-2144-B427-8CFE52429DFB}" type="parTrans" cxnId="{C9341E26-AEA3-4543-ABBE-4D17F638D58F}">
      <dgm:prSet/>
      <dgm:spPr/>
      <dgm:t>
        <a:bodyPr/>
        <a:lstStyle/>
        <a:p>
          <a:endParaRPr lang="en-US"/>
        </a:p>
      </dgm:t>
    </dgm:pt>
    <dgm:pt modelId="{8ACBAE29-BEAA-ED48-8773-EE56E3E51321}" type="sibTrans" cxnId="{C9341E26-AEA3-4543-ABBE-4D17F638D58F}">
      <dgm:prSet/>
      <dgm:spPr/>
      <dgm:t>
        <a:bodyPr/>
        <a:lstStyle/>
        <a:p>
          <a:endParaRPr lang="en-US"/>
        </a:p>
      </dgm:t>
    </dgm:pt>
    <dgm:pt modelId="{40287117-4E9A-2645-A4B7-5938EEAD5C6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Test Herd Network</a:t>
          </a:r>
        </a:p>
      </dgm:t>
    </dgm:pt>
    <dgm:pt modelId="{678C7F09-4950-9D4D-8BB9-77C202345412}" type="parTrans" cxnId="{17ED3C0D-25CE-6F44-B7C6-976AABE7C5C2}">
      <dgm:prSet/>
      <dgm:spPr/>
      <dgm:t>
        <a:bodyPr/>
        <a:lstStyle/>
        <a:p>
          <a:endParaRPr lang="en-US"/>
        </a:p>
      </dgm:t>
    </dgm:pt>
    <dgm:pt modelId="{A4FCF1D3-2C43-2B45-8900-99C6BD0E8A7E}" type="sibTrans" cxnId="{17ED3C0D-25CE-6F44-B7C6-976AABE7C5C2}">
      <dgm:prSet/>
      <dgm:spPr/>
      <dgm:t>
        <a:bodyPr/>
        <a:lstStyle/>
        <a:p>
          <a:endParaRPr lang="en-US"/>
        </a:p>
      </dgm:t>
    </dgm:pt>
    <dgm:pt modelId="{5AD3D2AD-EF92-D64B-983B-0FBFBBF5A48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Heterogeneous Data Integration</a:t>
          </a:r>
        </a:p>
      </dgm:t>
    </dgm:pt>
    <dgm:pt modelId="{38DAE9CE-F80C-F145-91C2-76CBFBBE1A26}" type="parTrans" cxnId="{8FD079F2-92C5-144C-A6BF-5B6244F57C12}">
      <dgm:prSet/>
      <dgm:spPr/>
      <dgm:t>
        <a:bodyPr/>
        <a:lstStyle/>
        <a:p>
          <a:endParaRPr lang="en-US"/>
        </a:p>
      </dgm:t>
    </dgm:pt>
    <dgm:pt modelId="{83415E72-F310-D543-B8C8-FAF38245847E}" type="sibTrans" cxnId="{8FD079F2-92C5-144C-A6BF-5B6244F57C12}">
      <dgm:prSet/>
      <dgm:spPr/>
      <dgm:t>
        <a:bodyPr/>
        <a:lstStyle/>
        <a:p>
          <a:endParaRPr lang="en-US"/>
        </a:p>
      </dgm:t>
    </dgm:pt>
    <dgm:pt modelId="{A8F225E5-E698-C642-9096-8F354FECCD4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Web Connect</a:t>
          </a:r>
        </a:p>
      </dgm:t>
    </dgm:pt>
    <dgm:pt modelId="{44814D12-856B-6940-9E1C-3B01501DE0C9}" type="parTrans" cxnId="{966E7A19-5F92-9C40-BACA-FE48F534EA17}">
      <dgm:prSet/>
      <dgm:spPr/>
      <dgm:t>
        <a:bodyPr/>
        <a:lstStyle/>
        <a:p>
          <a:endParaRPr lang="en-US"/>
        </a:p>
      </dgm:t>
    </dgm:pt>
    <dgm:pt modelId="{54786EE3-D9B7-7D40-BF42-C2C06C5122BB}" type="sibTrans" cxnId="{966E7A19-5F92-9C40-BACA-FE48F534EA17}">
      <dgm:prSet/>
      <dgm:spPr/>
      <dgm:t>
        <a:bodyPr/>
        <a:lstStyle/>
        <a:p>
          <a:endParaRPr lang="en-US"/>
        </a:p>
      </dgm:t>
    </dgm:pt>
    <dgm:pt modelId="{AE9C6519-7552-3144-9F62-B0FD3C3675D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Webpage</a:t>
          </a:r>
        </a:p>
      </dgm:t>
    </dgm:pt>
    <dgm:pt modelId="{F773BB9F-6577-E64E-958E-6EB440EF2A36}" type="parTrans" cxnId="{7376D578-4FE6-B341-A4FE-A549161CACEF}">
      <dgm:prSet/>
      <dgm:spPr/>
      <dgm:t>
        <a:bodyPr/>
        <a:lstStyle/>
        <a:p>
          <a:endParaRPr lang="en-US"/>
        </a:p>
      </dgm:t>
    </dgm:pt>
    <dgm:pt modelId="{7AC3D7BD-FFCE-854B-9258-21B6C05E3A22}" type="sibTrans" cxnId="{7376D578-4FE6-B341-A4FE-A549161CACEF}">
      <dgm:prSet/>
      <dgm:spPr/>
      <dgm:t>
        <a:bodyPr/>
        <a:lstStyle/>
        <a:p>
          <a:endParaRPr lang="en-US"/>
        </a:p>
      </dgm:t>
    </dgm:pt>
    <dgm:pt modelId="{29B62D0B-7A55-4A4E-BEBD-46C5454D88B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Lactation projection factors</a:t>
          </a:r>
        </a:p>
      </dgm:t>
    </dgm:pt>
    <dgm:pt modelId="{CC3083C2-C1B8-6A4C-B517-AA01AEF0FF17}" type="parTrans" cxnId="{9DF00949-0B6A-4042-AAF4-9A6BBD01C7DF}">
      <dgm:prSet/>
      <dgm:spPr/>
      <dgm:t>
        <a:bodyPr/>
        <a:lstStyle/>
        <a:p>
          <a:endParaRPr lang="en-US"/>
        </a:p>
      </dgm:t>
    </dgm:pt>
    <dgm:pt modelId="{6B5F835A-8A3D-BF4F-AE1A-83BDECFF2651}" type="sibTrans" cxnId="{9DF00949-0B6A-4042-AAF4-9A6BBD01C7DF}">
      <dgm:prSet/>
      <dgm:spPr/>
      <dgm:t>
        <a:bodyPr/>
        <a:lstStyle/>
        <a:p>
          <a:endParaRPr lang="en-US"/>
        </a:p>
      </dgm:t>
    </dgm:pt>
    <dgm:pt modelId="{C0DB426F-FA33-1041-B301-073F46DB828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Feed efficiency data</a:t>
          </a:r>
        </a:p>
      </dgm:t>
    </dgm:pt>
    <dgm:pt modelId="{AC279DE7-F5E4-8747-8167-356C43484FBE}" type="parTrans" cxnId="{8176F598-7A9E-584B-A451-92E5AE5532DF}">
      <dgm:prSet/>
      <dgm:spPr/>
      <dgm:t>
        <a:bodyPr/>
        <a:lstStyle/>
        <a:p>
          <a:endParaRPr lang="en-US"/>
        </a:p>
      </dgm:t>
    </dgm:pt>
    <dgm:pt modelId="{105DC328-D280-0B4B-9112-CA6A7BFC611E}" type="sibTrans" cxnId="{8176F598-7A9E-584B-A451-92E5AE5532DF}">
      <dgm:prSet/>
      <dgm:spPr/>
      <dgm:t>
        <a:bodyPr/>
        <a:lstStyle/>
        <a:p>
          <a:endParaRPr lang="en-US"/>
        </a:p>
      </dgm:t>
    </dgm:pt>
    <dgm:pt modelId="{236F09A6-DE5D-054E-88BA-ADEEE661FD07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Johne's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disease</a:t>
          </a:r>
        </a:p>
      </dgm:t>
    </dgm:pt>
    <dgm:pt modelId="{95941B88-2DCF-A645-8148-1EE2D19269FE}" type="parTrans" cxnId="{F3E0FF5A-D8E8-844A-AD5B-A210DB94F4FA}">
      <dgm:prSet/>
      <dgm:spPr/>
      <dgm:t>
        <a:bodyPr/>
        <a:lstStyle/>
        <a:p>
          <a:endParaRPr lang="en-US"/>
        </a:p>
      </dgm:t>
    </dgm:pt>
    <dgm:pt modelId="{D814E89E-4903-E342-8BF2-5222E3AB208F}" type="sibTrans" cxnId="{F3E0FF5A-D8E8-844A-AD5B-A210DB94F4FA}">
      <dgm:prSet/>
      <dgm:spPr/>
      <dgm:t>
        <a:bodyPr/>
        <a:lstStyle/>
        <a:p>
          <a:endParaRPr lang="en-US"/>
        </a:p>
      </dgm:t>
    </dgm:pt>
    <dgm:pt modelId="{084570E3-EF63-9547-8ACD-C3FEBD27ACD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Data Ingestion System</a:t>
          </a:r>
        </a:p>
      </dgm:t>
    </dgm:pt>
    <dgm:pt modelId="{1923985E-2B72-584C-A1CD-4ADAB0835627}" type="parTrans" cxnId="{F31F5EE7-3C88-C94F-84A7-C644DF89BF08}">
      <dgm:prSet/>
      <dgm:spPr/>
      <dgm:t>
        <a:bodyPr/>
        <a:lstStyle/>
        <a:p>
          <a:endParaRPr lang="en-US"/>
        </a:p>
      </dgm:t>
    </dgm:pt>
    <dgm:pt modelId="{1A19874E-FF9F-9B43-A803-E5EAB724EFFE}" type="sibTrans" cxnId="{F31F5EE7-3C88-C94F-84A7-C644DF89BF08}">
      <dgm:prSet/>
      <dgm:spPr/>
      <dgm:t>
        <a:bodyPr/>
        <a:lstStyle/>
        <a:p>
          <a:endParaRPr lang="en-US"/>
        </a:p>
      </dgm:t>
    </dgm:pt>
    <dgm:pt modelId="{4E8C5F17-1FDB-A248-8AEE-1ABC3C949DB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Milking speed Task Force</a:t>
          </a:r>
        </a:p>
      </dgm:t>
    </dgm:pt>
    <dgm:pt modelId="{3271512D-E164-A84A-B63C-049F9866D978}" type="parTrans" cxnId="{95682F22-27B7-4C4D-9062-8A17A95FF28C}">
      <dgm:prSet/>
      <dgm:spPr/>
      <dgm:t>
        <a:bodyPr/>
        <a:lstStyle/>
        <a:p>
          <a:endParaRPr lang="en-US"/>
        </a:p>
      </dgm:t>
    </dgm:pt>
    <dgm:pt modelId="{81714C7E-EB44-B647-988A-2E106776ECFA}" type="sibTrans" cxnId="{95682F22-27B7-4C4D-9062-8A17A95FF28C}">
      <dgm:prSet/>
      <dgm:spPr/>
      <dgm:t>
        <a:bodyPr/>
        <a:lstStyle/>
        <a:p>
          <a:endParaRPr lang="en-US"/>
        </a:p>
      </dgm:t>
    </dgm:pt>
    <dgm:pt modelId="{248CA2B9-F699-AB4B-8C18-BFEFC5A9F467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Publication &amp; Distribution</a:t>
          </a:r>
        </a:p>
      </dgm:t>
    </dgm:pt>
    <dgm:pt modelId="{30E6B29A-0630-CA4B-8B0F-B056CD5A57DC}" type="parTrans" cxnId="{5408E774-A803-8F49-9740-9E0F27794331}">
      <dgm:prSet/>
      <dgm:spPr/>
      <dgm:t>
        <a:bodyPr/>
        <a:lstStyle/>
        <a:p>
          <a:endParaRPr lang="en-US"/>
        </a:p>
      </dgm:t>
    </dgm:pt>
    <dgm:pt modelId="{BA53956E-4B71-B34C-82E4-135337FEF266}" type="sibTrans" cxnId="{5408E774-A803-8F49-9740-9E0F27794331}">
      <dgm:prSet/>
      <dgm:spPr/>
      <dgm:t>
        <a:bodyPr/>
        <a:lstStyle/>
        <a:p>
          <a:endParaRPr lang="en-US"/>
        </a:p>
      </dgm:t>
    </dgm:pt>
    <dgm:pt modelId="{80670ECF-A413-AC47-9EDE-E5422663A60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Calving Ease</a:t>
          </a:r>
        </a:p>
      </dgm:t>
    </dgm:pt>
    <dgm:pt modelId="{6E192038-DBF1-9447-9905-3DBEEF95EA7D}" type="parTrans" cxnId="{CE200420-0515-F34A-837E-C915EBBC2B3F}">
      <dgm:prSet/>
      <dgm:spPr/>
      <dgm:t>
        <a:bodyPr/>
        <a:lstStyle/>
        <a:p>
          <a:endParaRPr lang="en-US"/>
        </a:p>
      </dgm:t>
    </dgm:pt>
    <dgm:pt modelId="{EFB09F46-4626-E84D-8B67-34F21E7E808D}" type="sibTrans" cxnId="{CE200420-0515-F34A-837E-C915EBBC2B3F}">
      <dgm:prSet/>
      <dgm:spPr/>
      <dgm:t>
        <a:bodyPr/>
        <a:lstStyle/>
        <a:p>
          <a:endParaRPr lang="en-US"/>
        </a:p>
      </dgm:t>
    </dgm:pt>
    <dgm:pt modelId="{F24321FB-A873-044D-B39E-FB0C6A10341B}" type="pres">
      <dgm:prSet presAssocID="{6E295FAE-2431-4799-98E7-DD9C996B506F}" presName="theList" presStyleCnt="0">
        <dgm:presLayoutVars>
          <dgm:dir/>
          <dgm:animLvl val="lvl"/>
          <dgm:resizeHandles val="exact"/>
        </dgm:presLayoutVars>
      </dgm:prSet>
      <dgm:spPr/>
    </dgm:pt>
    <dgm:pt modelId="{6E47BD21-7472-E54B-A146-402EABF7F7F9}" type="pres">
      <dgm:prSet presAssocID="{E7B9F5C2-2982-4287-B635-67AD92628C81}" presName="compNode" presStyleCnt="0"/>
      <dgm:spPr/>
    </dgm:pt>
    <dgm:pt modelId="{514A3262-CEDB-1443-90E8-CA3D8CF581C7}" type="pres">
      <dgm:prSet presAssocID="{E7B9F5C2-2982-4287-B635-67AD92628C81}" presName="aNode" presStyleLbl="bgShp" presStyleIdx="0" presStyleCnt="4"/>
      <dgm:spPr/>
    </dgm:pt>
    <dgm:pt modelId="{6F0729AB-32EB-7F4F-BB6A-1C8C45B834F1}" type="pres">
      <dgm:prSet presAssocID="{E7B9F5C2-2982-4287-B635-67AD92628C81}" presName="textNode" presStyleLbl="bgShp" presStyleIdx="0" presStyleCnt="4"/>
      <dgm:spPr/>
    </dgm:pt>
    <dgm:pt modelId="{CC72820E-D3AB-7542-8F16-B04620F7ADE7}" type="pres">
      <dgm:prSet presAssocID="{E7B9F5C2-2982-4287-B635-67AD92628C81}" presName="compChildNode" presStyleCnt="0"/>
      <dgm:spPr/>
    </dgm:pt>
    <dgm:pt modelId="{542A7155-1B34-9144-9481-226A249AB4EA}" type="pres">
      <dgm:prSet presAssocID="{E7B9F5C2-2982-4287-B635-67AD92628C81}" presName="theInnerList" presStyleCnt="0"/>
      <dgm:spPr/>
    </dgm:pt>
    <dgm:pt modelId="{624AF4AC-BCDB-EE40-8D59-15BC826E1B87}" type="pres">
      <dgm:prSet presAssocID="{248CA2B9-F699-AB4B-8C18-BFEFC5A9F467}" presName="childNode" presStyleLbl="node1" presStyleIdx="0" presStyleCnt="10">
        <dgm:presLayoutVars>
          <dgm:bulletEnabled val="1"/>
        </dgm:presLayoutVars>
      </dgm:prSet>
      <dgm:spPr/>
    </dgm:pt>
    <dgm:pt modelId="{D1EA8F24-37CE-3845-82A6-745D808D7DAB}" type="pres">
      <dgm:prSet presAssocID="{248CA2B9-F699-AB4B-8C18-BFEFC5A9F467}" presName="aSpace2" presStyleCnt="0"/>
      <dgm:spPr/>
    </dgm:pt>
    <dgm:pt modelId="{1F9F367F-22F3-B94E-9160-A8023E9F338F}" type="pres">
      <dgm:prSet presAssocID="{A8F225E5-E698-C642-9096-8F354FECCD45}" presName="childNode" presStyleLbl="node1" presStyleIdx="1" presStyleCnt="10">
        <dgm:presLayoutVars>
          <dgm:bulletEnabled val="1"/>
        </dgm:presLayoutVars>
      </dgm:prSet>
      <dgm:spPr/>
    </dgm:pt>
    <dgm:pt modelId="{E5BD5FF6-932A-824F-9589-43631ECED667}" type="pres">
      <dgm:prSet presAssocID="{A8F225E5-E698-C642-9096-8F354FECCD45}" presName="aSpace2" presStyleCnt="0"/>
      <dgm:spPr/>
    </dgm:pt>
    <dgm:pt modelId="{D24763FA-C129-254B-BA83-5AD1988C07BA}" type="pres">
      <dgm:prSet presAssocID="{AE9C6519-7552-3144-9F62-B0FD3C3675D8}" presName="childNode" presStyleLbl="node1" presStyleIdx="2" presStyleCnt="10">
        <dgm:presLayoutVars>
          <dgm:bulletEnabled val="1"/>
        </dgm:presLayoutVars>
      </dgm:prSet>
      <dgm:spPr/>
    </dgm:pt>
    <dgm:pt modelId="{4C233B21-8D18-8845-BA4A-E813F161F6CD}" type="pres">
      <dgm:prSet presAssocID="{AE9C6519-7552-3144-9F62-B0FD3C3675D8}" presName="aSpace2" presStyleCnt="0"/>
      <dgm:spPr/>
    </dgm:pt>
    <dgm:pt modelId="{2E80A2C3-8D8F-DF4A-8B13-E9674B917A6C}" type="pres">
      <dgm:prSet presAssocID="{084570E3-EF63-9547-8ACD-C3FEBD27ACD3}" presName="childNode" presStyleLbl="node1" presStyleIdx="3" presStyleCnt="10">
        <dgm:presLayoutVars>
          <dgm:bulletEnabled val="1"/>
        </dgm:presLayoutVars>
      </dgm:prSet>
      <dgm:spPr/>
    </dgm:pt>
    <dgm:pt modelId="{81DE3CFD-1394-7341-A098-1A864D51FFCC}" type="pres">
      <dgm:prSet presAssocID="{E7B9F5C2-2982-4287-B635-67AD92628C81}" presName="aSpace" presStyleCnt="0"/>
      <dgm:spPr/>
    </dgm:pt>
    <dgm:pt modelId="{25BF0EA7-650B-4540-B496-622DFEBAE7D4}" type="pres">
      <dgm:prSet presAssocID="{F1F019F3-A32A-DC4A-B1E4-D6FE1578F80F}" presName="compNode" presStyleCnt="0"/>
      <dgm:spPr/>
    </dgm:pt>
    <dgm:pt modelId="{1CE07E5A-6B98-1C41-9DC8-E9A492C4B7B4}" type="pres">
      <dgm:prSet presAssocID="{F1F019F3-A32A-DC4A-B1E4-D6FE1578F80F}" presName="aNode" presStyleLbl="bgShp" presStyleIdx="1" presStyleCnt="4"/>
      <dgm:spPr/>
    </dgm:pt>
    <dgm:pt modelId="{DD5C2501-37D0-4C44-B352-5D61825AF3F8}" type="pres">
      <dgm:prSet presAssocID="{F1F019F3-A32A-DC4A-B1E4-D6FE1578F80F}" presName="textNode" presStyleLbl="bgShp" presStyleIdx="1" presStyleCnt="4"/>
      <dgm:spPr/>
    </dgm:pt>
    <dgm:pt modelId="{6D464FED-D347-2F4C-A789-ECE1C1980006}" type="pres">
      <dgm:prSet presAssocID="{F1F019F3-A32A-DC4A-B1E4-D6FE1578F80F}" presName="compChildNode" presStyleCnt="0"/>
      <dgm:spPr/>
    </dgm:pt>
    <dgm:pt modelId="{4D3AD0A6-4FC6-B949-BFE6-5E0ED2EAA647}" type="pres">
      <dgm:prSet presAssocID="{F1F019F3-A32A-DC4A-B1E4-D6FE1578F80F}" presName="theInnerList" presStyleCnt="0"/>
      <dgm:spPr/>
    </dgm:pt>
    <dgm:pt modelId="{47B627AA-7A5A-134E-8EE5-8EC93F984290}" type="pres">
      <dgm:prSet presAssocID="{29B62D0B-7A55-4A4E-BEBD-46C5454D88B8}" presName="childNode" presStyleLbl="node1" presStyleIdx="4" presStyleCnt="10">
        <dgm:presLayoutVars>
          <dgm:bulletEnabled val="1"/>
        </dgm:presLayoutVars>
      </dgm:prSet>
      <dgm:spPr/>
    </dgm:pt>
    <dgm:pt modelId="{22629866-78C9-B340-8C47-F2BA88CC30E6}" type="pres">
      <dgm:prSet presAssocID="{29B62D0B-7A55-4A4E-BEBD-46C5454D88B8}" presName="aSpace2" presStyleCnt="0"/>
      <dgm:spPr/>
    </dgm:pt>
    <dgm:pt modelId="{359AF9E9-500F-E646-9159-4DF221997219}" type="pres">
      <dgm:prSet presAssocID="{236F09A6-DE5D-054E-88BA-ADEEE661FD07}" presName="childNode" presStyleLbl="node1" presStyleIdx="5" presStyleCnt="10">
        <dgm:presLayoutVars>
          <dgm:bulletEnabled val="1"/>
        </dgm:presLayoutVars>
      </dgm:prSet>
      <dgm:spPr/>
    </dgm:pt>
    <dgm:pt modelId="{E3448A78-716E-9B49-AF2B-185F107EB10C}" type="pres">
      <dgm:prSet presAssocID="{236F09A6-DE5D-054E-88BA-ADEEE661FD07}" presName="aSpace2" presStyleCnt="0"/>
      <dgm:spPr/>
    </dgm:pt>
    <dgm:pt modelId="{F28C89C8-C1A6-194A-917E-9AFDF60BC686}" type="pres">
      <dgm:prSet presAssocID="{80670ECF-A413-AC47-9EDE-E5422663A60E}" presName="childNode" presStyleLbl="node1" presStyleIdx="6" presStyleCnt="10">
        <dgm:presLayoutVars>
          <dgm:bulletEnabled val="1"/>
        </dgm:presLayoutVars>
      </dgm:prSet>
      <dgm:spPr/>
    </dgm:pt>
    <dgm:pt modelId="{98D227C7-73B2-4549-B44A-38733DA93694}" type="pres">
      <dgm:prSet presAssocID="{F1F019F3-A32A-DC4A-B1E4-D6FE1578F80F}" presName="aSpace" presStyleCnt="0"/>
      <dgm:spPr/>
    </dgm:pt>
    <dgm:pt modelId="{F6E12D25-9747-7441-ABEF-9678F6F70949}" type="pres">
      <dgm:prSet presAssocID="{40287117-4E9A-2645-A4B7-5938EEAD5C60}" presName="compNode" presStyleCnt="0"/>
      <dgm:spPr/>
    </dgm:pt>
    <dgm:pt modelId="{225FDEDC-5E9C-0545-804B-ADADFA09EA12}" type="pres">
      <dgm:prSet presAssocID="{40287117-4E9A-2645-A4B7-5938EEAD5C60}" presName="aNode" presStyleLbl="bgShp" presStyleIdx="2" presStyleCnt="4"/>
      <dgm:spPr/>
    </dgm:pt>
    <dgm:pt modelId="{3CAFDB18-BECF-DD47-88E3-2C5CCC14CFAC}" type="pres">
      <dgm:prSet presAssocID="{40287117-4E9A-2645-A4B7-5938EEAD5C60}" presName="textNode" presStyleLbl="bgShp" presStyleIdx="2" presStyleCnt="4"/>
      <dgm:spPr/>
    </dgm:pt>
    <dgm:pt modelId="{0D3A25E0-E097-5F43-B721-9DD083AC8AA5}" type="pres">
      <dgm:prSet presAssocID="{40287117-4E9A-2645-A4B7-5938EEAD5C60}" presName="compChildNode" presStyleCnt="0"/>
      <dgm:spPr/>
    </dgm:pt>
    <dgm:pt modelId="{93AA1094-0C89-8B43-9C68-D8A74A1BE6E3}" type="pres">
      <dgm:prSet presAssocID="{40287117-4E9A-2645-A4B7-5938EEAD5C60}" presName="theInnerList" presStyleCnt="0"/>
      <dgm:spPr/>
    </dgm:pt>
    <dgm:pt modelId="{40D6343F-63AF-2944-8F63-97A10C4CC918}" type="pres">
      <dgm:prSet presAssocID="{C0DB426F-FA33-1041-B301-073F46DB8282}" presName="childNode" presStyleLbl="node1" presStyleIdx="7" presStyleCnt="10">
        <dgm:presLayoutVars>
          <dgm:bulletEnabled val="1"/>
        </dgm:presLayoutVars>
      </dgm:prSet>
      <dgm:spPr/>
    </dgm:pt>
    <dgm:pt modelId="{E46C1AFC-CF2D-0248-9A0C-7DD743A7E8D5}" type="pres">
      <dgm:prSet presAssocID="{C0DB426F-FA33-1041-B301-073F46DB8282}" presName="aSpace2" presStyleCnt="0"/>
      <dgm:spPr/>
    </dgm:pt>
    <dgm:pt modelId="{F322FBBE-372C-AF4B-882D-1D6A4A856C1F}" type="pres">
      <dgm:prSet presAssocID="{C3A830CB-AD9A-495A-ABD3-4439E4D40E18}" presName="childNode" presStyleLbl="node1" presStyleIdx="8" presStyleCnt="10">
        <dgm:presLayoutVars>
          <dgm:bulletEnabled val="1"/>
        </dgm:presLayoutVars>
      </dgm:prSet>
      <dgm:spPr/>
    </dgm:pt>
    <dgm:pt modelId="{71552B0B-04BF-2D4D-8834-5674427BC534}" type="pres">
      <dgm:prSet presAssocID="{40287117-4E9A-2645-A4B7-5938EEAD5C60}" presName="aSpace" presStyleCnt="0"/>
      <dgm:spPr/>
    </dgm:pt>
    <dgm:pt modelId="{9574252E-DDD4-CE4E-9755-18167EB2B7F4}" type="pres">
      <dgm:prSet presAssocID="{5AD3D2AD-EF92-D64B-983B-0FBFBBF5A488}" presName="compNode" presStyleCnt="0"/>
      <dgm:spPr/>
    </dgm:pt>
    <dgm:pt modelId="{EB055C97-BC48-BF43-B4BA-8183DC5352B7}" type="pres">
      <dgm:prSet presAssocID="{5AD3D2AD-EF92-D64B-983B-0FBFBBF5A488}" presName="aNode" presStyleLbl="bgShp" presStyleIdx="3" presStyleCnt="4"/>
      <dgm:spPr/>
    </dgm:pt>
    <dgm:pt modelId="{51E9C204-7328-394E-AF4C-17E0DAFBA0E2}" type="pres">
      <dgm:prSet presAssocID="{5AD3D2AD-EF92-D64B-983B-0FBFBBF5A488}" presName="textNode" presStyleLbl="bgShp" presStyleIdx="3" presStyleCnt="4"/>
      <dgm:spPr/>
    </dgm:pt>
    <dgm:pt modelId="{D24D9605-D6B5-E54A-801B-C9CE315E9656}" type="pres">
      <dgm:prSet presAssocID="{5AD3D2AD-EF92-D64B-983B-0FBFBBF5A488}" presName="compChildNode" presStyleCnt="0"/>
      <dgm:spPr/>
    </dgm:pt>
    <dgm:pt modelId="{50DC10A4-4205-154D-8A62-84F9D99BF713}" type="pres">
      <dgm:prSet presAssocID="{5AD3D2AD-EF92-D64B-983B-0FBFBBF5A488}" presName="theInnerList" presStyleCnt="0"/>
      <dgm:spPr/>
    </dgm:pt>
    <dgm:pt modelId="{3B9CED5D-9C1C-3E41-861C-7F8B3B949DD6}" type="pres">
      <dgm:prSet presAssocID="{4E8C5F17-1FDB-A248-8AEE-1ABC3C949DB3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9FBD720C-58C7-4646-92DE-6A1418096FD0}" type="presOf" srcId="{29B62D0B-7A55-4A4E-BEBD-46C5454D88B8}" destId="{47B627AA-7A5A-134E-8EE5-8EC93F984290}" srcOrd="0" destOrd="0" presId="urn:microsoft.com/office/officeart/2005/8/layout/lProcess2"/>
    <dgm:cxn modelId="{17ED3C0D-25CE-6F44-B7C6-976AABE7C5C2}" srcId="{6E295FAE-2431-4799-98E7-DD9C996B506F}" destId="{40287117-4E9A-2645-A4B7-5938EEAD5C60}" srcOrd="2" destOrd="0" parTransId="{678C7F09-4950-9D4D-8BB9-77C202345412}" sibTransId="{A4FCF1D3-2C43-2B45-8900-99C6BD0E8A7E}"/>
    <dgm:cxn modelId="{9F016A18-04F5-2548-95E6-3B840C85EA82}" type="presOf" srcId="{F1F019F3-A32A-DC4A-B1E4-D6FE1578F80F}" destId="{DD5C2501-37D0-4C44-B352-5D61825AF3F8}" srcOrd="1" destOrd="0" presId="urn:microsoft.com/office/officeart/2005/8/layout/lProcess2"/>
    <dgm:cxn modelId="{966E7A19-5F92-9C40-BACA-FE48F534EA17}" srcId="{E7B9F5C2-2982-4287-B635-67AD92628C81}" destId="{A8F225E5-E698-C642-9096-8F354FECCD45}" srcOrd="1" destOrd="0" parTransId="{44814D12-856B-6940-9E1C-3B01501DE0C9}" sibTransId="{54786EE3-D9B7-7D40-BF42-C2C06C5122BB}"/>
    <dgm:cxn modelId="{CE200420-0515-F34A-837E-C915EBBC2B3F}" srcId="{F1F019F3-A32A-DC4A-B1E4-D6FE1578F80F}" destId="{80670ECF-A413-AC47-9EDE-E5422663A60E}" srcOrd="2" destOrd="0" parTransId="{6E192038-DBF1-9447-9905-3DBEEF95EA7D}" sibTransId="{EFB09F46-4626-E84D-8B67-34F21E7E808D}"/>
    <dgm:cxn modelId="{95682F22-27B7-4C4D-9062-8A17A95FF28C}" srcId="{5AD3D2AD-EF92-D64B-983B-0FBFBBF5A488}" destId="{4E8C5F17-1FDB-A248-8AEE-1ABC3C949DB3}" srcOrd="0" destOrd="0" parTransId="{3271512D-E164-A84A-B63C-049F9866D978}" sibTransId="{81714C7E-EB44-B647-988A-2E106776ECFA}"/>
    <dgm:cxn modelId="{C9341E26-AEA3-4543-ABBE-4D17F638D58F}" srcId="{6E295FAE-2431-4799-98E7-DD9C996B506F}" destId="{F1F019F3-A32A-DC4A-B1E4-D6FE1578F80F}" srcOrd="1" destOrd="0" parTransId="{BACE3DDD-B95A-2144-B427-8CFE52429DFB}" sibTransId="{8ACBAE29-BEAA-ED48-8773-EE56E3E51321}"/>
    <dgm:cxn modelId="{021E742F-6299-904B-B0A2-65F560A4FA02}" type="presOf" srcId="{E7B9F5C2-2982-4287-B635-67AD92628C81}" destId="{6F0729AB-32EB-7F4F-BB6A-1C8C45B834F1}" srcOrd="1" destOrd="0" presId="urn:microsoft.com/office/officeart/2005/8/layout/lProcess2"/>
    <dgm:cxn modelId="{F1558638-B7E1-154F-BB63-9F50BBE07C58}" type="presOf" srcId="{40287117-4E9A-2645-A4B7-5938EEAD5C60}" destId="{225FDEDC-5E9C-0545-804B-ADADFA09EA12}" srcOrd="0" destOrd="0" presId="urn:microsoft.com/office/officeart/2005/8/layout/lProcess2"/>
    <dgm:cxn modelId="{C8CED038-BF84-3D45-A5F3-1B9BDF2B8B37}" type="presOf" srcId="{5AD3D2AD-EF92-D64B-983B-0FBFBBF5A488}" destId="{51E9C204-7328-394E-AF4C-17E0DAFBA0E2}" srcOrd="1" destOrd="0" presId="urn:microsoft.com/office/officeart/2005/8/layout/lProcess2"/>
    <dgm:cxn modelId="{9DF00949-0B6A-4042-AAF4-9A6BBD01C7DF}" srcId="{F1F019F3-A32A-DC4A-B1E4-D6FE1578F80F}" destId="{29B62D0B-7A55-4A4E-BEBD-46C5454D88B8}" srcOrd="0" destOrd="0" parTransId="{CC3083C2-C1B8-6A4C-B517-AA01AEF0FF17}" sibTransId="{6B5F835A-8A3D-BF4F-AE1A-83BDECFF2651}"/>
    <dgm:cxn modelId="{839AD54E-C966-1D4B-9050-35C35FB0FDFE}" type="presOf" srcId="{F1F019F3-A32A-DC4A-B1E4-D6FE1578F80F}" destId="{1CE07E5A-6B98-1C41-9DC8-E9A492C4B7B4}" srcOrd="0" destOrd="0" presId="urn:microsoft.com/office/officeart/2005/8/layout/lProcess2"/>
    <dgm:cxn modelId="{CD063251-0093-5545-AB95-8634756F17AF}" type="presOf" srcId="{40287117-4E9A-2645-A4B7-5938EEAD5C60}" destId="{3CAFDB18-BECF-DD47-88E3-2C5CCC14CFAC}" srcOrd="1" destOrd="0" presId="urn:microsoft.com/office/officeart/2005/8/layout/lProcess2"/>
    <dgm:cxn modelId="{0E395B51-EA48-6B40-85FA-E77D5533F824}" type="presOf" srcId="{4E8C5F17-1FDB-A248-8AEE-1ABC3C949DB3}" destId="{3B9CED5D-9C1C-3E41-861C-7F8B3B949DD6}" srcOrd="0" destOrd="0" presId="urn:microsoft.com/office/officeart/2005/8/layout/lProcess2"/>
    <dgm:cxn modelId="{F3E0FF5A-D8E8-844A-AD5B-A210DB94F4FA}" srcId="{F1F019F3-A32A-DC4A-B1E4-D6FE1578F80F}" destId="{236F09A6-DE5D-054E-88BA-ADEEE661FD07}" srcOrd="1" destOrd="0" parTransId="{95941B88-2DCF-A645-8148-1EE2D19269FE}" sibTransId="{D814E89E-4903-E342-8BF2-5222E3AB208F}"/>
    <dgm:cxn modelId="{6F670864-98ED-3C45-9211-771756CE3398}" type="presOf" srcId="{AE9C6519-7552-3144-9F62-B0FD3C3675D8}" destId="{D24763FA-C129-254B-BA83-5AD1988C07BA}" srcOrd="0" destOrd="0" presId="urn:microsoft.com/office/officeart/2005/8/layout/lProcess2"/>
    <dgm:cxn modelId="{5408E774-A803-8F49-9740-9E0F27794331}" srcId="{E7B9F5C2-2982-4287-B635-67AD92628C81}" destId="{248CA2B9-F699-AB4B-8C18-BFEFC5A9F467}" srcOrd="0" destOrd="0" parTransId="{30E6B29A-0630-CA4B-8B0F-B056CD5A57DC}" sibTransId="{BA53956E-4B71-B34C-82E4-135337FEF266}"/>
    <dgm:cxn modelId="{BE746276-166D-4045-8143-FCA83453DC16}" type="presOf" srcId="{C3A830CB-AD9A-495A-ABD3-4439E4D40E18}" destId="{F322FBBE-372C-AF4B-882D-1D6A4A856C1F}" srcOrd="0" destOrd="0" presId="urn:microsoft.com/office/officeart/2005/8/layout/lProcess2"/>
    <dgm:cxn modelId="{7376D578-4FE6-B341-A4FE-A549161CACEF}" srcId="{E7B9F5C2-2982-4287-B635-67AD92628C81}" destId="{AE9C6519-7552-3144-9F62-B0FD3C3675D8}" srcOrd="2" destOrd="0" parTransId="{F773BB9F-6577-E64E-958E-6EB440EF2A36}" sibTransId="{7AC3D7BD-FFCE-854B-9258-21B6C05E3A22}"/>
    <dgm:cxn modelId="{A24B5A93-259D-4FAE-90B0-10B673C2A1CB}" srcId="{40287117-4E9A-2645-A4B7-5938EEAD5C60}" destId="{C3A830CB-AD9A-495A-ABD3-4439E4D40E18}" srcOrd="1" destOrd="0" parTransId="{42D0E9D8-3B89-4A62-BF93-B6DA1B1CA1D3}" sibTransId="{2990A563-BF39-4313-95C6-3714D5D6BA5C}"/>
    <dgm:cxn modelId="{FBECFA94-9679-F649-971B-4319EF38413C}" type="presOf" srcId="{6E295FAE-2431-4799-98E7-DD9C996B506F}" destId="{F24321FB-A873-044D-B39E-FB0C6A10341B}" srcOrd="0" destOrd="0" presId="urn:microsoft.com/office/officeart/2005/8/layout/lProcess2"/>
    <dgm:cxn modelId="{8176F598-7A9E-584B-A451-92E5AE5532DF}" srcId="{40287117-4E9A-2645-A4B7-5938EEAD5C60}" destId="{C0DB426F-FA33-1041-B301-073F46DB8282}" srcOrd="0" destOrd="0" parTransId="{AC279DE7-F5E4-8747-8167-356C43484FBE}" sibTransId="{105DC328-D280-0B4B-9112-CA6A7BFC611E}"/>
    <dgm:cxn modelId="{E0CD9EAC-55DD-DB44-8EB5-95502ADF1332}" type="presOf" srcId="{C0DB426F-FA33-1041-B301-073F46DB8282}" destId="{40D6343F-63AF-2944-8F63-97A10C4CC918}" srcOrd="0" destOrd="0" presId="urn:microsoft.com/office/officeart/2005/8/layout/lProcess2"/>
    <dgm:cxn modelId="{F0D459B7-59D3-A840-8F3F-0A9631A18463}" type="presOf" srcId="{248CA2B9-F699-AB4B-8C18-BFEFC5A9F467}" destId="{624AF4AC-BCDB-EE40-8D59-15BC826E1B87}" srcOrd="0" destOrd="0" presId="urn:microsoft.com/office/officeart/2005/8/layout/lProcess2"/>
    <dgm:cxn modelId="{FDCD18BD-B57B-7643-88E9-81C31998DE86}" type="presOf" srcId="{E7B9F5C2-2982-4287-B635-67AD92628C81}" destId="{514A3262-CEDB-1443-90E8-CA3D8CF581C7}" srcOrd="0" destOrd="0" presId="urn:microsoft.com/office/officeart/2005/8/layout/lProcess2"/>
    <dgm:cxn modelId="{DC6D25C2-A22E-ED4D-A51F-B51C8D007016}" type="presOf" srcId="{80670ECF-A413-AC47-9EDE-E5422663A60E}" destId="{F28C89C8-C1A6-194A-917E-9AFDF60BC686}" srcOrd="0" destOrd="0" presId="urn:microsoft.com/office/officeart/2005/8/layout/lProcess2"/>
    <dgm:cxn modelId="{BBA7BFC9-FFE9-704A-8308-0439208F4BF7}" type="presOf" srcId="{A8F225E5-E698-C642-9096-8F354FECCD45}" destId="{1F9F367F-22F3-B94E-9160-A8023E9F338F}" srcOrd="0" destOrd="0" presId="urn:microsoft.com/office/officeart/2005/8/layout/lProcess2"/>
    <dgm:cxn modelId="{46D231E6-A695-CC42-BD04-1E5C7796A803}" type="presOf" srcId="{236F09A6-DE5D-054E-88BA-ADEEE661FD07}" destId="{359AF9E9-500F-E646-9159-4DF221997219}" srcOrd="0" destOrd="0" presId="urn:microsoft.com/office/officeart/2005/8/layout/lProcess2"/>
    <dgm:cxn modelId="{F31F5EE7-3C88-C94F-84A7-C644DF89BF08}" srcId="{E7B9F5C2-2982-4287-B635-67AD92628C81}" destId="{084570E3-EF63-9547-8ACD-C3FEBD27ACD3}" srcOrd="3" destOrd="0" parTransId="{1923985E-2B72-584C-A1CD-4ADAB0835627}" sibTransId="{1A19874E-FF9F-9B43-A803-E5EAB724EFFE}"/>
    <dgm:cxn modelId="{8FD079F2-92C5-144C-A6BF-5B6244F57C12}" srcId="{6E295FAE-2431-4799-98E7-DD9C996B506F}" destId="{5AD3D2AD-EF92-D64B-983B-0FBFBBF5A488}" srcOrd="3" destOrd="0" parTransId="{38DAE9CE-F80C-F145-91C2-76CBFBBE1A26}" sibTransId="{83415E72-F310-D543-B8C8-FAF38245847E}"/>
    <dgm:cxn modelId="{21DD91F4-0A7E-4C9E-AA66-03BA733EEC5E}" srcId="{6E295FAE-2431-4799-98E7-DD9C996B506F}" destId="{E7B9F5C2-2982-4287-B635-67AD92628C81}" srcOrd="0" destOrd="0" parTransId="{16F8683E-6454-412F-9532-6CE592AD0960}" sibTransId="{F90E2F8D-9C42-45F4-882E-6599861F2874}"/>
    <dgm:cxn modelId="{6594B9F7-4DBF-3949-9D32-0ED91D0FF6E2}" type="presOf" srcId="{084570E3-EF63-9547-8ACD-C3FEBD27ACD3}" destId="{2E80A2C3-8D8F-DF4A-8B13-E9674B917A6C}" srcOrd="0" destOrd="0" presId="urn:microsoft.com/office/officeart/2005/8/layout/lProcess2"/>
    <dgm:cxn modelId="{07B860FE-2AC4-FE4D-8677-DC77392565C7}" type="presOf" srcId="{5AD3D2AD-EF92-D64B-983B-0FBFBBF5A488}" destId="{EB055C97-BC48-BF43-B4BA-8183DC5352B7}" srcOrd="0" destOrd="0" presId="urn:microsoft.com/office/officeart/2005/8/layout/lProcess2"/>
    <dgm:cxn modelId="{8312DC39-1ADA-E54A-AE70-97E02055455D}" type="presParOf" srcId="{F24321FB-A873-044D-B39E-FB0C6A10341B}" destId="{6E47BD21-7472-E54B-A146-402EABF7F7F9}" srcOrd="0" destOrd="0" presId="urn:microsoft.com/office/officeart/2005/8/layout/lProcess2"/>
    <dgm:cxn modelId="{362FE7BC-97F7-F943-821A-9DD53C275714}" type="presParOf" srcId="{6E47BD21-7472-E54B-A146-402EABF7F7F9}" destId="{514A3262-CEDB-1443-90E8-CA3D8CF581C7}" srcOrd="0" destOrd="0" presId="urn:microsoft.com/office/officeart/2005/8/layout/lProcess2"/>
    <dgm:cxn modelId="{8F770A57-7E1C-084B-BE3E-0AE39DA8CFB2}" type="presParOf" srcId="{6E47BD21-7472-E54B-A146-402EABF7F7F9}" destId="{6F0729AB-32EB-7F4F-BB6A-1C8C45B834F1}" srcOrd="1" destOrd="0" presId="urn:microsoft.com/office/officeart/2005/8/layout/lProcess2"/>
    <dgm:cxn modelId="{926A5C02-A861-4F43-B406-1EE7C6B7251F}" type="presParOf" srcId="{6E47BD21-7472-E54B-A146-402EABF7F7F9}" destId="{CC72820E-D3AB-7542-8F16-B04620F7ADE7}" srcOrd="2" destOrd="0" presId="urn:microsoft.com/office/officeart/2005/8/layout/lProcess2"/>
    <dgm:cxn modelId="{A4D9AD4E-D129-134F-8C96-5BE5981533D7}" type="presParOf" srcId="{CC72820E-D3AB-7542-8F16-B04620F7ADE7}" destId="{542A7155-1B34-9144-9481-226A249AB4EA}" srcOrd="0" destOrd="0" presId="urn:microsoft.com/office/officeart/2005/8/layout/lProcess2"/>
    <dgm:cxn modelId="{EC078FFA-EB29-3A4B-B5F4-FEB31787741D}" type="presParOf" srcId="{542A7155-1B34-9144-9481-226A249AB4EA}" destId="{624AF4AC-BCDB-EE40-8D59-15BC826E1B87}" srcOrd="0" destOrd="0" presId="urn:microsoft.com/office/officeart/2005/8/layout/lProcess2"/>
    <dgm:cxn modelId="{756770A5-2CD9-1D4C-B76B-A938C765B904}" type="presParOf" srcId="{542A7155-1B34-9144-9481-226A249AB4EA}" destId="{D1EA8F24-37CE-3845-82A6-745D808D7DAB}" srcOrd="1" destOrd="0" presId="urn:microsoft.com/office/officeart/2005/8/layout/lProcess2"/>
    <dgm:cxn modelId="{59C7B2BD-1DF3-FE43-9AB2-AC31014E25CB}" type="presParOf" srcId="{542A7155-1B34-9144-9481-226A249AB4EA}" destId="{1F9F367F-22F3-B94E-9160-A8023E9F338F}" srcOrd="2" destOrd="0" presId="urn:microsoft.com/office/officeart/2005/8/layout/lProcess2"/>
    <dgm:cxn modelId="{AC337DA0-F97A-1142-96E9-66B5C1919EF3}" type="presParOf" srcId="{542A7155-1B34-9144-9481-226A249AB4EA}" destId="{E5BD5FF6-932A-824F-9589-43631ECED667}" srcOrd="3" destOrd="0" presId="urn:microsoft.com/office/officeart/2005/8/layout/lProcess2"/>
    <dgm:cxn modelId="{97FC7EC6-5BE2-DB4B-BCE4-115EE6EAAE13}" type="presParOf" srcId="{542A7155-1B34-9144-9481-226A249AB4EA}" destId="{D24763FA-C129-254B-BA83-5AD1988C07BA}" srcOrd="4" destOrd="0" presId="urn:microsoft.com/office/officeart/2005/8/layout/lProcess2"/>
    <dgm:cxn modelId="{0C623FBA-794D-C049-AF94-42E82BBD58B8}" type="presParOf" srcId="{542A7155-1B34-9144-9481-226A249AB4EA}" destId="{4C233B21-8D18-8845-BA4A-E813F161F6CD}" srcOrd="5" destOrd="0" presId="urn:microsoft.com/office/officeart/2005/8/layout/lProcess2"/>
    <dgm:cxn modelId="{B1B2BCF4-BB36-6B45-9AA7-F112A4E826BF}" type="presParOf" srcId="{542A7155-1B34-9144-9481-226A249AB4EA}" destId="{2E80A2C3-8D8F-DF4A-8B13-E9674B917A6C}" srcOrd="6" destOrd="0" presId="urn:microsoft.com/office/officeart/2005/8/layout/lProcess2"/>
    <dgm:cxn modelId="{40C7D90E-33D2-D24A-BB95-18F7EC09B33A}" type="presParOf" srcId="{F24321FB-A873-044D-B39E-FB0C6A10341B}" destId="{81DE3CFD-1394-7341-A098-1A864D51FFCC}" srcOrd="1" destOrd="0" presId="urn:microsoft.com/office/officeart/2005/8/layout/lProcess2"/>
    <dgm:cxn modelId="{7341D0C7-7A68-6C43-997F-6DD3DA756A01}" type="presParOf" srcId="{F24321FB-A873-044D-B39E-FB0C6A10341B}" destId="{25BF0EA7-650B-4540-B496-622DFEBAE7D4}" srcOrd="2" destOrd="0" presId="urn:microsoft.com/office/officeart/2005/8/layout/lProcess2"/>
    <dgm:cxn modelId="{D699D0AB-1DF2-F14C-9087-4EA158B4CD35}" type="presParOf" srcId="{25BF0EA7-650B-4540-B496-622DFEBAE7D4}" destId="{1CE07E5A-6B98-1C41-9DC8-E9A492C4B7B4}" srcOrd="0" destOrd="0" presId="urn:microsoft.com/office/officeart/2005/8/layout/lProcess2"/>
    <dgm:cxn modelId="{26180D73-AEAE-4D43-B928-0DD09767F3BA}" type="presParOf" srcId="{25BF0EA7-650B-4540-B496-622DFEBAE7D4}" destId="{DD5C2501-37D0-4C44-B352-5D61825AF3F8}" srcOrd="1" destOrd="0" presId="urn:microsoft.com/office/officeart/2005/8/layout/lProcess2"/>
    <dgm:cxn modelId="{1A3719AE-4585-CA4A-9819-A82CF372D57B}" type="presParOf" srcId="{25BF0EA7-650B-4540-B496-622DFEBAE7D4}" destId="{6D464FED-D347-2F4C-A789-ECE1C1980006}" srcOrd="2" destOrd="0" presId="urn:microsoft.com/office/officeart/2005/8/layout/lProcess2"/>
    <dgm:cxn modelId="{D38A7358-E15D-5549-9BE5-87A7ED332794}" type="presParOf" srcId="{6D464FED-D347-2F4C-A789-ECE1C1980006}" destId="{4D3AD0A6-4FC6-B949-BFE6-5E0ED2EAA647}" srcOrd="0" destOrd="0" presId="urn:microsoft.com/office/officeart/2005/8/layout/lProcess2"/>
    <dgm:cxn modelId="{7F28A879-B54B-4045-BCBE-12B001FED55A}" type="presParOf" srcId="{4D3AD0A6-4FC6-B949-BFE6-5E0ED2EAA647}" destId="{47B627AA-7A5A-134E-8EE5-8EC93F984290}" srcOrd="0" destOrd="0" presId="urn:microsoft.com/office/officeart/2005/8/layout/lProcess2"/>
    <dgm:cxn modelId="{0441F794-DE36-124F-A990-A37B57B01A59}" type="presParOf" srcId="{4D3AD0A6-4FC6-B949-BFE6-5E0ED2EAA647}" destId="{22629866-78C9-B340-8C47-F2BA88CC30E6}" srcOrd="1" destOrd="0" presId="urn:microsoft.com/office/officeart/2005/8/layout/lProcess2"/>
    <dgm:cxn modelId="{30CA9BEA-D2AF-834F-8DFD-0720D6408DE5}" type="presParOf" srcId="{4D3AD0A6-4FC6-B949-BFE6-5E0ED2EAA647}" destId="{359AF9E9-500F-E646-9159-4DF221997219}" srcOrd="2" destOrd="0" presId="urn:microsoft.com/office/officeart/2005/8/layout/lProcess2"/>
    <dgm:cxn modelId="{385FD0F0-4FB6-EC4E-82E3-6D0CFA002BAE}" type="presParOf" srcId="{4D3AD0A6-4FC6-B949-BFE6-5E0ED2EAA647}" destId="{E3448A78-716E-9B49-AF2B-185F107EB10C}" srcOrd="3" destOrd="0" presId="urn:microsoft.com/office/officeart/2005/8/layout/lProcess2"/>
    <dgm:cxn modelId="{E91192DA-03A1-0445-88E8-516B76E2026E}" type="presParOf" srcId="{4D3AD0A6-4FC6-B949-BFE6-5E0ED2EAA647}" destId="{F28C89C8-C1A6-194A-917E-9AFDF60BC686}" srcOrd="4" destOrd="0" presId="urn:microsoft.com/office/officeart/2005/8/layout/lProcess2"/>
    <dgm:cxn modelId="{365C132E-8800-4D40-9AAF-3D1D3044BBE2}" type="presParOf" srcId="{F24321FB-A873-044D-B39E-FB0C6A10341B}" destId="{98D227C7-73B2-4549-B44A-38733DA93694}" srcOrd="3" destOrd="0" presId="urn:microsoft.com/office/officeart/2005/8/layout/lProcess2"/>
    <dgm:cxn modelId="{0C4B0646-09BA-4E4A-840B-79FD780DD5A0}" type="presParOf" srcId="{F24321FB-A873-044D-B39E-FB0C6A10341B}" destId="{F6E12D25-9747-7441-ABEF-9678F6F70949}" srcOrd="4" destOrd="0" presId="urn:microsoft.com/office/officeart/2005/8/layout/lProcess2"/>
    <dgm:cxn modelId="{666E7568-18BD-9D42-A47D-AB3331782A54}" type="presParOf" srcId="{F6E12D25-9747-7441-ABEF-9678F6F70949}" destId="{225FDEDC-5E9C-0545-804B-ADADFA09EA12}" srcOrd="0" destOrd="0" presId="urn:microsoft.com/office/officeart/2005/8/layout/lProcess2"/>
    <dgm:cxn modelId="{7C03662F-7B7A-0741-B8AF-915A8BE0B8BD}" type="presParOf" srcId="{F6E12D25-9747-7441-ABEF-9678F6F70949}" destId="{3CAFDB18-BECF-DD47-88E3-2C5CCC14CFAC}" srcOrd="1" destOrd="0" presId="urn:microsoft.com/office/officeart/2005/8/layout/lProcess2"/>
    <dgm:cxn modelId="{97A2DA9C-0C5B-E444-885B-D9005B406270}" type="presParOf" srcId="{F6E12D25-9747-7441-ABEF-9678F6F70949}" destId="{0D3A25E0-E097-5F43-B721-9DD083AC8AA5}" srcOrd="2" destOrd="0" presId="urn:microsoft.com/office/officeart/2005/8/layout/lProcess2"/>
    <dgm:cxn modelId="{2A37E017-54B7-5F48-A402-6DC164538440}" type="presParOf" srcId="{0D3A25E0-E097-5F43-B721-9DD083AC8AA5}" destId="{93AA1094-0C89-8B43-9C68-D8A74A1BE6E3}" srcOrd="0" destOrd="0" presId="urn:microsoft.com/office/officeart/2005/8/layout/lProcess2"/>
    <dgm:cxn modelId="{375D9347-8C80-DC4D-936E-F1FA5A4162D8}" type="presParOf" srcId="{93AA1094-0C89-8B43-9C68-D8A74A1BE6E3}" destId="{40D6343F-63AF-2944-8F63-97A10C4CC918}" srcOrd="0" destOrd="0" presId="urn:microsoft.com/office/officeart/2005/8/layout/lProcess2"/>
    <dgm:cxn modelId="{65A94300-AEA4-6849-AADD-B6875A8EAEBA}" type="presParOf" srcId="{93AA1094-0C89-8B43-9C68-D8A74A1BE6E3}" destId="{E46C1AFC-CF2D-0248-9A0C-7DD743A7E8D5}" srcOrd="1" destOrd="0" presId="urn:microsoft.com/office/officeart/2005/8/layout/lProcess2"/>
    <dgm:cxn modelId="{2FE2A6F2-8F0C-9C42-A9FB-40F267B872D0}" type="presParOf" srcId="{93AA1094-0C89-8B43-9C68-D8A74A1BE6E3}" destId="{F322FBBE-372C-AF4B-882D-1D6A4A856C1F}" srcOrd="2" destOrd="0" presId="urn:microsoft.com/office/officeart/2005/8/layout/lProcess2"/>
    <dgm:cxn modelId="{813730E8-B5DC-0B4F-B526-D59B5C860E14}" type="presParOf" srcId="{F24321FB-A873-044D-B39E-FB0C6A10341B}" destId="{71552B0B-04BF-2D4D-8834-5674427BC534}" srcOrd="5" destOrd="0" presId="urn:microsoft.com/office/officeart/2005/8/layout/lProcess2"/>
    <dgm:cxn modelId="{7707536B-7997-8741-BDEB-6B7F04AFD5A5}" type="presParOf" srcId="{F24321FB-A873-044D-B39E-FB0C6A10341B}" destId="{9574252E-DDD4-CE4E-9755-18167EB2B7F4}" srcOrd="6" destOrd="0" presId="urn:microsoft.com/office/officeart/2005/8/layout/lProcess2"/>
    <dgm:cxn modelId="{BE5B0429-3356-D74E-9530-A90D1AD90073}" type="presParOf" srcId="{9574252E-DDD4-CE4E-9755-18167EB2B7F4}" destId="{EB055C97-BC48-BF43-B4BA-8183DC5352B7}" srcOrd="0" destOrd="0" presId="urn:microsoft.com/office/officeart/2005/8/layout/lProcess2"/>
    <dgm:cxn modelId="{E5FC75D2-0C2C-4C41-96A4-D8E1C5ECD62D}" type="presParOf" srcId="{9574252E-DDD4-CE4E-9755-18167EB2B7F4}" destId="{51E9C204-7328-394E-AF4C-17E0DAFBA0E2}" srcOrd="1" destOrd="0" presId="urn:microsoft.com/office/officeart/2005/8/layout/lProcess2"/>
    <dgm:cxn modelId="{557BEE52-BF4B-0D4A-B787-765B9BC64D47}" type="presParOf" srcId="{9574252E-DDD4-CE4E-9755-18167EB2B7F4}" destId="{D24D9605-D6B5-E54A-801B-C9CE315E9656}" srcOrd="2" destOrd="0" presId="urn:microsoft.com/office/officeart/2005/8/layout/lProcess2"/>
    <dgm:cxn modelId="{A286173F-8B1C-0B4A-9A1F-21EFA11C1EC9}" type="presParOf" srcId="{D24D9605-D6B5-E54A-801B-C9CE315E9656}" destId="{50DC10A4-4205-154D-8A62-84F9D99BF713}" srcOrd="0" destOrd="0" presId="urn:microsoft.com/office/officeart/2005/8/layout/lProcess2"/>
    <dgm:cxn modelId="{8ECB8746-4A55-F246-AB0D-7ED9834ED525}" type="presParOf" srcId="{50DC10A4-4205-154D-8A62-84F9D99BF713}" destId="{3B9CED5D-9C1C-3E41-861C-7F8B3B949DD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666C5-147E-1941-A870-BC9208133AB3}">
      <dsp:nvSpPr>
        <dsp:cNvPr id="0" name=""/>
        <dsp:cNvSpPr/>
      </dsp:nvSpPr>
      <dsp:spPr>
        <a:xfrm rot="16200000">
          <a:off x="-527776" y="527776"/>
          <a:ext cx="4538132" cy="34825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037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Quattrocento Sans" panose="020B0502050000020003" pitchFamily="34" charset="0"/>
            </a:rPr>
            <a:t>Philosophy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Quattrocento Sans" panose="020B0502050000020003" pitchFamily="34" charset="0"/>
            </a:rPr>
            <a:t>Maximize participation in the National Cooperator Database</a:t>
          </a:r>
        </a:p>
      </dsp:txBody>
      <dsp:txXfrm rot="5400000">
        <a:off x="1" y="907625"/>
        <a:ext cx="3482578" cy="2722880"/>
      </dsp:txXfrm>
    </dsp:sp>
    <dsp:sp modelId="{5E8EE33A-A422-9941-AC62-1056900E3BC2}">
      <dsp:nvSpPr>
        <dsp:cNvPr id="0" name=""/>
        <dsp:cNvSpPr/>
      </dsp:nvSpPr>
      <dsp:spPr>
        <a:xfrm rot="16200000">
          <a:off x="3217334" y="527776"/>
          <a:ext cx="4538132" cy="34825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037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Quattrocento Sans" panose="020B0502050000020003" pitchFamily="34" charset="0"/>
            </a:rPr>
            <a:t>Principle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Quattrocento Sans" panose="020B0502050000020003" pitchFamily="34" charset="0"/>
            </a:rPr>
            <a:t>Data providers are rewarded with credits</a:t>
          </a:r>
        </a:p>
      </dsp:txBody>
      <dsp:txXfrm rot="5400000">
        <a:off x="3745111" y="907625"/>
        <a:ext cx="3482578" cy="2722880"/>
      </dsp:txXfrm>
    </dsp:sp>
    <dsp:sp modelId="{A208ACA8-FF0C-2444-AE4F-3A5F69BCA778}">
      <dsp:nvSpPr>
        <dsp:cNvPr id="0" name=""/>
        <dsp:cNvSpPr/>
      </dsp:nvSpPr>
      <dsp:spPr>
        <a:xfrm rot="16200000">
          <a:off x="6961105" y="527776"/>
          <a:ext cx="4538132" cy="348257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7037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Quattrocento Sans" panose="020B0502050000020003" pitchFamily="34" charset="0"/>
            </a:rPr>
            <a:t>Fee Types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Quattrocento Sans" panose="020B0502050000020003" pitchFamily="34" charset="0"/>
            </a:rPr>
            <a:t>Nomination fee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Quattrocento Sans" panose="020B0502050000020003" pitchFamily="34" charset="0"/>
            </a:rPr>
            <a:t>AI Service fee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Quattrocento Sans" panose="020B0502050000020003" pitchFamily="34" charset="0"/>
            </a:rPr>
            <a:t>Parentage Verification fee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 dirty="0">
            <a:latin typeface="Quattrocento Sans" panose="020B0502050000020003" pitchFamily="34" charset="0"/>
          </a:endParaRPr>
        </a:p>
      </dsp:txBody>
      <dsp:txXfrm rot="5400000">
        <a:off x="7488882" y="907625"/>
        <a:ext cx="3482578" cy="272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3F1F4-7911-4E45-8643-F3BE66D78F09}">
      <dsp:nvSpPr>
        <dsp:cNvPr id="0" name=""/>
        <dsp:cNvSpPr/>
      </dsp:nvSpPr>
      <dsp:spPr>
        <a:xfrm>
          <a:off x="2192400" y="13988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5C4EC-7CC4-480B-BF4B-A4A10C65F7C2}">
      <dsp:nvSpPr>
        <dsp:cNvPr id="0" name=""/>
        <dsp:cNvSpPr/>
      </dsp:nvSpPr>
      <dsp:spPr>
        <a:xfrm>
          <a:off x="788400" y="182538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Quattrocento Sans" panose="020B0502050000020003" pitchFamily="34" charset="0"/>
            </a:rPr>
            <a:t>Nomination Fees</a:t>
          </a:r>
        </a:p>
      </dsp:txBody>
      <dsp:txXfrm>
        <a:off x="788400" y="1825381"/>
        <a:ext cx="4320000" cy="648000"/>
      </dsp:txXfrm>
    </dsp:sp>
    <dsp:sp modelId="{23F8EB15-D954-4F7B-A5B1-B5BB3922C1DD}">
      <dsp:nvSpPr>
        <dsp:cNvPr id="0" name=""/>
        <dsp:cNvSpPr/>
      </dsp:nvSpPr>
      <dsp:spPr>
        <a:xfrm>
          <a:off x="788400" y="2554077"/>
          <a:ext cx="4320000" cy="162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kern="1200" dirty="0">
              <a:latin typeface="Quattrocento Sans" panose="020B0502050000020003" pitchFamily="34" charset="0"/>
            </a:rPr>
            <a:t>All animals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kern="1200" dirty="0">
              <a:latin typeface="Quattrocento Sans" panose="020B0502050000020003" pitchFamily="34" charset="0"/>
            </a:rPr>
            <a:t>Collected by nominators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kern="1200" dirty="0">
              <a:latin typeface="Quattrocento Sans" panose="020B0502050000020003" pitchFamily="34" charset="0"/>
            </a:rPr>
            <a:t>Weekly estimates and all subsequent updates</a:t>
          </a:r>
        </a:p>
      </dsp:txBody>
      <dsp:txXfrm>
        <a:off x="788400" y="2554077"/>
        <a:ext cx="4320000" cy="1620589"/>
      </dsp:txXfrm>
    </dsp:sp>
    <dsp:sp modelId="{9DEA8742-34D9-427C-B764-952EF330C1C2}">
      <dsp:nvSpPr>
        <dsp:cNvPr id="0" name=""/>
        <dsp:cNvSpPr/>
      </dsp:nvSpPr>
      <dsp:spPr>
        <a:xfrm>
          <a:off x="7268400" y="13988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54606-4C81-4DA0-AEB3-64BFDBF29371}">
      <dsp:nvSpPr>
        <dsp:cNvPr id="0" name=""/>
        <dsp:cNvSpPr/>
      </dsp:nvSpPr>
      <dsp:spPr>
        <a:xfrm>
          <a:off x="5864400" y="182538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>
              <a:latin typeface="Quattrocento Sans" panose="020B0502050000020003" pitchFamily="34" charset="0"/>
            </a:rPr>
            <a:t>AI Service Fees</a:t>
          </a:r>
        </a:p>
      </dsp:txBody>
      <dsp:txXfrm>
        <a:off x="5864400" y="1825381"/>
        <a:ext cx="4320000" cy="648000"/>
      </dsp:txXfrm>
    </dsp:sp>
    <dsp:sp modelId="{DFF8F8EB-D10E-4BF2-B617-F1A6E715C335}">
      <dsp:nvSpPr>
        <dsp:cNvPr id="0" name=""/>
        <dsp:cNvSpPr/>
      </dsp:nvSpPr>
      <dsp:spPr>
        <a:xfrm>
          <a:off x="5864400" y="2554077"/>
          <a:ext cx="4320000" cy="162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Quattrocento Sans" panose="020B0502050000020003" pitchFamily="34" charset="0"/>
            </a:rPr>
            <a:t>Bulls in NAAB cross-reference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Quattrocento Sans" panose="020B0502050000020003" pitchFamily="34" charset="0"/>
            </a:rPr>
            <a:t>Collected by NAAB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Quattrocento Sans" panose="020B0502050000020003" pitchFamily="34" charset="0"/>
            </a:rPr>
            <a:t>AI bulls that don't join: no further updates</a:t>
          </a:r>
        </a:p>
      </dsp:txBody>
      <dsp:txXfrm>
        <a:off x="5864400" y="2554077"/>
        <a:ext cx="4320000" cy="1620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9FE0E-3FF9-1648-A1AA-7F634147265F}">
      <dsp:nvSpPr>
        <dsp:cNvPr id="0" name=""/>
        <dsp:cNvSpPr/>
      </dsp:nvSpPr>
      <dsp:spPr>
        <a:xfrm>
          <a:off x="-4877805" y="-747502"/>
          <a:ext cx="5809557" cy="5809557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8F834-1917-314A-91AA-3D436327AEFF}">
      <dsp:nvSpPr>
        <dsp:cNvPr id="0" name=""/>
        <dsp:cNvSpPr/>
      </dsp:nvSpPr>
      <dsp:spPr>
        <a:xfrm>
          <a:off x="599256" y="431455"/>
          <a:ext cx="10307256" cy="86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9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Quattrocento Sans" panose="020B0502050000020003" pitchFamily="34" charset="0"/>
              <a:cs typeface="Calibri" panose="020F0502020204030204" pitchFamily="34" charset="0"/>
            </a:rPr>
            <a:t>Greater participation in industry programs</a:t>
          </a:r>
        </a:p>
      </dsp:txBody>
      <dsp:txXfrm>
        <a:off x="599256" y="431455"/>
        <a:ext cx="10307256" cy="862910"/>
      </dsp:txXfrm>
    </dsp:sp>
    <dsp:sp modelId="{6BB6A547-A5D0-064F-A7DC-85496AD6AD8D}">
      <dsp:nvSpPr>
        <dsp:cNvPr id="0" name=""/>
        <dsp:cNvSpPr/>
      </dsp:nvSpPr>
      <dsp:spPr>
        <a:xfrm>
          <a:off x="59937" y="323591"/>
          <a:ext cx="1078638" cy="107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2E300-42FC-C64A-A022-27CDBF196006}">
      <dsp:nvSpPr>
        <dsp:cNvPr id="0" name=""/>
        <dsp:cNvSpPr/>
      </dsp:nvSpPr>
      <dsp:spPr>
        <a:xfrm>
          <a:off x="912924" y="1725820"/>
          <a:ext cx="9993588" cy="86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9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Quattrocento Sans" panose="020B0502050000020003" pitchFamily="34" charset="0"/>
              <a:cs typeface="Calibri" panose="020F0502020204030204" pitchFamily="34" charset="0"/>
            </a:rPr>
            <a:t>Value-driven access to CDCB genomic evaluations for bulls of selected breeds</a:t>
          </a:r>
        </a:p>
      </dsp:txBody>
      <dsp:txXfrm>
        <a:off x="912924" y="1725820"/>
        <a:ext cx="9993588" cy="862910"/>
      </dsp:txXfrm>
    </dsp:sp>
    <dsp:sp modelId="{62C31D9B-A90C-5241-8C96-E44D4C7A518A}">
      <dsp:nvSpPr>
        <dsp:cNvPr id="0" name=""/>
        <dsp:cNvSpPr/>
      </dsp:nvSpPr>
      <dsp:spPr>
        <a:xfrm>
          <a:off x="373605" y="1617957"/>
          <a:ext cx="1078638" cy="107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7085-8D6B-134B-BEF1-B517E4635EE7}">
      <dsp:nvSpPr>
        <dsp:cNvPr id="0" name=""/>
        <dsp:cNvSpPr/>
      </dsp:nvSpPr>
      <dsp:spPr>
        <a:xfrm>
          <a:off x="599256" y="3020186"/>
          <a:ext cx="10307256" cy="862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9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Quattrocento Sans" panose="020B0502050000020003" pitchFamily="34" charset="0"/>
              <a:cs typeface="Calibri" panose="020F0502020204030204" pitchFamily="34" charset="0"/>
            </a:rPr>
            <a:t>Technical support for breed associations in genetic improvement strategies</a:t>
          </a:r>
        </a:p>
      </dsp:txBody>
      <dsp:txXfrm>
        <a:off x="599256" y="3020186"/>
        <a:ext cx="10307256" cy="862910"/>
      </dsp:txXfrm>
    </dsp:sp>
    <dsp:sp modelId="{C2CC5908-96F9-7349-8DAD-88D07C91F579}">
      <dsp:nvSpPr>
        <dsp:cNvPr id="0" name=""/>
        <dsp:cNvSpPr/>
      </dsp:nvSpPr>
      <dsp:spPr>
        <a:xfrm>
          <a:off x="59937" y="2912322"/>
          <a:ext cx="1078638" cy="107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A2B3-6B9A-4592-8D75-32A7DC880B17}">
      <dsp:nvSpPr>
        <dsp:cNvPr id="0" name=""/>
        <dsp:cNvSpPr/>
      </dsp:nvSpPr>
      <dsp:spPr>
        <a:xfrm>
          <a:off x="957841" y="692857"/>
          <a:ext cx="1454460" cy="1454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66581-70E6-4F7C-A5C1-934638815C1A}">
      <dsp:nvSpPr>
        <dsp:cNvPr id="0" name=""/>
        <dsp:cNvSpPr/>
      </dsp:nvSpPr>
      <dsp:spPr>
        <a:xfrm>
          <a:off x="69004" y="2586694"/>
          <a:ext cx="323213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Quattrocento Sans" panose="020B0502050000020003" pitchFamily="34" charset="0"/>
            </a:rPr>
            <a:t>Identify tangible value for participation in different programs and the overarching goals</a:t>
          </a:r>
        </a:p>
      </dsp:txBody>
      <dsp:txXfrm>
        <a:off x="69004" y="2586694"/>
        <a:ext cx="3232133" cy="1035000"/>
      </dsp:txXfrm>
    </dsp:sp>
    <dsp:sp modelId="{937D17EB-8E97-4662-B8E3-80A31683C6D6}">
      <dsp:nvSpPr>
        <dsp:cNvPr id="0" name=""/>
        <dsp:cNvSpPr/>
      </dsp:nvSpPr>
      <dsp:spPr>
        <a:xfrm>
          <a:off x="4755598" y="692857"/>
          <a:ext cx="1454460" cy="1454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C834A-DA05-4E20-B5D4-24997D10D670}">
      <dsp:nvSpPr>
        <dsp:cNvPr id="0" name=""/>
        <dsp:cNvSpPr/>
      </dsp:nvSpPr>
      <dsp:spPr>
        <a:xfrm>
          <a:off x="3866761" y="2586694"/>
          <a:ext cx="323213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Quattrocento Sans" panose="020B0502050000020003" pitchFamily="34" charset="0"/>
            </a:rPr>
            <a:t>Increase awareness about industry programs</a:t>
          </a:r>
        </a:p>
      </dsp:txBody>
      <dsp:txXfrm>
        <a:off x="3866761" y="2586694"/>
        <a:ext cx="3232133" cy="1035000"/>
      </dsp:txXfrm>
    </dsp:sp>
    <dsp:sp modelId="{96236189-693A-46BF-86BC-5DD125B62B85}">
      <dsp:nvSpPr>
        <dsp:cNvPr id="0" name=""/>
        <dsp:cNvSpPr/>
      </dsp:nvSpPr>
      <dsp:spPr>
        <a:xfrm>
          <a:off x="8553355" y="692857"/>
          <a:ext cx="1454460" cy="1454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1B8A-9329-49B0-B1E5-7D59EEB36D44}">
      <dsp:nvSpPr>
        <dsp:cNvPr id="0" name=""/>
        <dsp:cNvSpPr/>
      </dsp:nvSpPr>
      <dsp:spPr>
        <a:xfrm>
          <a:off x="7664518" y="2586694"/>
          <a:ext cx="323213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Quattrocento Sans" panose="020B0502050000020003" pitchFamily="34" charset="0"/>
            </a:rPr>
            <a:t>Incentivize participation in industry programs</a:t>
          </a:r>
        </a:p>
      </dsp:txBody>
      <dsp:txXfrm>
        <a:off x="7664518" y="2586694"/>
        <a:ext cx="3232133" cy="103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B409A-6A44-A24E-92DC-FF7D7F5C7BF5}">
      <dsp:nvSpPr>
        <dsp:cNvPr id="0" name=""/>
        <dsp:cNvSpPr/>
      </dsp:nvSpPr>
      <dsp:spPr>
        <a:xfrm>
          <a:off x="0" y="1615"/>
          <a:ext cx="1096565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084D2C-57C6-D747-84D4-CC8CCB911FCC}">
      <dsp:nvSpPr>
        <dsp:cNvPr id="0" name=""/>
        <dsp:cNvSpPr/>
      </dsp:nvSpPr>
      <dsp:spPr>
        <a:xfrm>
          <a:off x="0" y="1615"/>
          <a:ext cx="10965657" cy="110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Quattrocento Sans" panose="020B0502050000020003" pitchFamily="34" charset="0"/>
            </a:rPr>
            <a:t>Only U.S. bulls from the collaborator breeds included (AYR, BSW, GUE, MSH)</a:t>
          </a:r>
        </a:p>
      </dsp:txBody>
      <dsp:txXfrm>
        <a:off x="0" y="1615"/>
        <a:ext cx="10965657" cy="1101582"/>
      </dsp:txXfrm>
    </dsp:sp>
    <dsp:sp modelId="{47CC1F0E-5A63-7F4C-904B-768DB15D76EE}">
      <dsp:nvSpPr>
        <dsp:cNvPr id="0" name=""/>
        <dsp:cNvSpPr/>
      </dsp:nvSpPr>
      <dsp:spPr>
        <a:xfrm>
          <a:off x="0" y="1103197"/>
          <a:ext cx="1096565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EDDA1B-FECE-3541-A383-523C5276DB0C}">
      <dsp:nvSpPr>
        <dsp:cNvPr id="0" name=""/>
        <dsp:cNvSpPr/>
      </dsp:nvSpPr>
      <dsp:spPr>
        <a:xfrm>
          <a:off x="0" y="1103197"/>
          <a:ext cx="10965657" cy="110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Quattrocento Sans" panose="020B0502050000020003" pitchFamily="34" charset="0"/>
            </a:rPr>
            <a:t>Benefit: $400 additional credit in the CDCB AI Service Fee</a:t>
          </a:r>
        </a:p>
      </dsp:txBody>
      <dsp:txXfrm>
        <a:off x="0" y="1103197"/>
        <a:ext cx="10965657" cy="1101582"/>
      </dsp:txXfrm>
    </dsp:sp>
    <dsp:sp modelId="{44453E0F-B5E2-354C-AFB0-6F954707031A}">
      <dsp:nvSpPr>
        <dsp:cNvPr id="0" name=""/>
        <dsp:cNvSpPr/>
      </dsp:nvSpPr>
      <dsp:spPr>
        <a:xfrm>
          <a:off x="0" y="2204779"/>
          <a:ext cx="1096565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F86AEB-4131-AD41-8F30-9B9B6203AEE9}">
      <dsp:nvSpPr>
        <dsp:cNvPr id="0" name=""/>
        <dsp:cNvSpPr/>
      </dsp:nvSpPr>
      <dsp:spPr>
        <a:xfrm>
          <a:off x="0" y="2204779"/>
          <a:ext cx="10965657" cy="110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Quattrocento Sans" panose="020B0502050000020003" pitchFamily="34" charset="0"/>
            </a:rPr>
            <a:t>Any other bull that is being marketed as an A.I. bull using the CDCB genomic evaluation, but the fees have not been paid would not receive a genomic evaluation starting in August 2022 </a:t>
          </a:r>
        </a:p>
      </dsp:txBody>
      <dsp:txXfrm>
        <a:off x="0" y="2204779"/>
        <a:ext cx="10965657" cy="1101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B047-BBB1-CF49-89A0-7782BA946FE5}">
      <dsp:nvSpPr>
        <dsp:cNvPr id="0" name=""/>
        <dsp:cNvSpPr/>
      </dsp:nvSpPr>
      <dsp:spPr>
        <a:xfrm>
          <a:off x="0" y="1015359"/>
          <a:ext cx="3084314" cy="195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96CDE-5986-9845-90D7-DCF5E60F5550}">
      <dsp:nvSpPr>
        <dsp:cNvPr id="0" name=""/>
        <dsp:cNvSpPr/>
      </dsp:nvSpPr>
      <dsp:spPr>
        <a:xfrm>
          <a:off x="342701" y="1340926"/>
          <a:ext cx="3084314" cy="1958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Quattrocento Sans" panose="020B0502050000020003" pitchFamily="34" charset="0"/>
            </a:rPr>
            <a:t>AI bulls must be genotyped to be registered</a:t>
          </a:r>
        </a:p>
      </dsp:txBody>
      <dsp:txXfrm>
        <a:off x="400065" y="1398290"/>
        <a:ext cx="2969586" cy="1843811"/>
      </dsp:txXfrm>
    </dsp:sp>
    <dsp:sp modelId="{76144030-9499-E242-AF95-595E3482D967}">
      <dsp:nvSpPr>
        <dsp:cNvPr id="0" name=""/>
        <dsp:cNvSpPr/>
      </dsp:nvSpPr>
      <dsp:spPr>
        <a:xfrm>
          <a:off x="3769717" y="1015359"/>
          <a:ext cx="3084314" cy="195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C8EF2-2850-1648-80E4-65F37729ACAB}">
      <dsp:nvSpPr>
        <dsp:cNvPr id="0" name=""/>
        <dsp:cNvSpPr/>
      </dsp:nvSpPr>
      <dsp:spPr>
        <a:xfrm>
          <a:off x="4112418" y="1340926"/>
          <a:ext cx="3084314" cy="1958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Quattrocento Sans" panose="020B0502050000020003" pitchFamily="34" charset="0"/>
            </a:rPr>
            <a:t>Progeny of AI bulls can only be registered if sire enrolls in the NAAB cross reference program</a:t>
          </a:r>
        </a:p>
      </dsp:txBody>
      <dsp:txXfrm>
        <a:off x="4169782" y="1398290"/>
        <a:ext cx="2969586" cy="1843811"/>
      </dsp:txXfrm>
    </dsp:sp>
    <dsp:sp modelId="{A8B7048D-F3CB-DB48-BB3C-56A3325FCD37}">
      <dsp:nvSpPr>
        <dsp:cNvPr id="0" name=""/>
        <dsp:cNvSpPr/>
      </dsp:nvSpPr>
      <dsp:spPr>
        <a:xfrm>
          <a:off x="7539434" y="1015359"/>
          <a:ext cx="3084314" cy="195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33163-0FFD-6041-A1F1-EE8E474970C6}">
      <dsp:nvSpPr>
        <dsp:cNvPr id="0" name=""/>
        <dsp:cNvSpPr/>
      </dsp:nvSpPr>
      <dsp:spPr>
        <a:xfrm>
          <a:off x="7882135" y="1340926"/>
          <a:ext cx="3084314" cy="1958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Quattrocento Sans" panose="020B0502050000020003" pitchFamily="34" charset="0"/>
            </a:rPr>
            <a:t>Bull's dam and sire need to be registered</a:t>
          </a:r>
        </a:p>
      </dsp:txBody>
      <dsp:txXfrm>
        <a:off x="7939499" y="1398290"/>
        <a:ext cx="2969586" cy="18438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A3262-CEDB-1443-90E8-CA3D8CF581C7}">
      <dsp:nvSpPr>
        <dsp:cNvPr id="0" name=""/>
        <dsp:cNvSpPr/>
      </dsp:nvSpPr>
      <dsp:spPr>
        <a:xfrm>
          <a:off x="2643" y="0"/>
          <a:ext cx="2594170" cy="4314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Legacy Modernization</a:t>
          </a:r>
        </a:p>
      </dsp:txBody>
      <dsp:txXfrm>
        <a:off x="2643" y="0"/>
        <a:ext cx="2594170" cy="1294365"/>
      </dsp:txXfrm>
    </dsp:sp>
    <dsp:sp modelId="{624AF4AC-BCDB-EE40-8D59-15BC826E1B87}">
      <dsp:nvSpPr>
        <dsp:cNvPr id="0" name=""/>
        <dsp:cNvSpPr/>
      </dsp:nvSpPr>
      <dsp:spPr>
        <a:xfrm>
          <a:off x="262060" y="1294470"/>
          <a:ext cx="2075336" cy="6285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Publication &amp; Distribution</a:t>
          </a:r>
        </a:p>
      </dsp:txBody>
      <dsp:txXfrm>
        <a:off x="280469" y="1312879"/>
        <a:ext cx="2038518" cy="591720"/>
      </dsp:txXfrm>
    </dsp:sp>
    <dsp:sp modelId="{1F9F367F-22F3-B94E-9160-A8023E9F338F}">
      <dsp:nvSpPr>
        <dsp:cNvPr id="0" name=""/>
        <dsp:cNvSpPr/>
      </dsp:nvSpPr>
      <dsp:spPr>
        <a:xfrm>
          <a:off x="262060" y="2019707"/>
          <a:ext cx="2075336" cy="62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Web Connect</a:t>
          </a:r>
        </a:p>
      </dsp:txBody>
      <dsp:txXfrm>
        <a:off x="280469" y="2038116"/>
        <a:ext cx="2038518" cy="591720"/>
      </dsp:txXfrm>
    </dsp:sp>
    <dsp:sp modelId="{D24763FA-C129-254B-BA83-5AD1988C07BA}">
      <dsp:nvSpPr>
        <dsp:cNvPr id="0" name=""/>
        <dsp:cNvSpPr/>
      </dsp:nvSpPr>
      <dsp:spPr>
        <a:xfrm>
          <a:off x="262060" y="2744944"/>
          <a:ext cx="2075336" cy="6285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Webpage</a:t>
          </a:r>
        </a:p>
      </dsp:txBody>
      <dsp:txXfrm>
        <a:off x="280469" y="2763353"/>
        <a:ext cx="2038518" cy="591720"/>
      </dsp:txXfrm>
    </dsp:sp>
    <dsp:sp modelId="{2E80A2C3-8D8F-DF4A-8B13-E9674B917A6C}">
      <dsp:nvSpPr>
        <dsp:cNvPr id="0" name=""/>
        <dsp:cNvSpPr/>
      </dsp:nvSpPr>
      <dsp:spPr>
        <a:xfrm>
          <a:off x="262060" y="3470180"/>
          <a:ext cx="2075336" cy="628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Data Ingestion System</a:t>
          </a:r>
        </a:p>
      </dsp:txBody>
      <dsp:txXfrm>
        <a:off x="280469" y="3488589"/>
        <a:ext cx="2038518" cy="591720"/>
      </dsp:txXfrm>
    </dsp:sp>
    <dsp:sp modelId="{1CE07E5A-6B98-1C41-9DC8-E9A492C4B7B4}">
      <dsp:nvSpPr>
        <dsp:cNvPr id="0" name=""/>
        <dsp:cNvSpPr/>
      </dsp:nvSpPr>
      <dsp:spPr>
        <a:xfrm>
          <a:off x="2791376" y="0"/>
          <a:ext cx="2594170" cy="4314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R&amp;D</a:t>
          </a:r>
        </a:p>
      </dsp:txBody>
      <dsp:txXfrm>
        <a:off x="2791376" y="0"/>
        <a:ext cx="2594170" cy="1294365"/>
      </dsp:txXfrm>
    </dsp:sp>
    <dsp:sp modelId="{47B627AA-7A5A-134E-8EE5-8EC93F984290}">
      <dsp:nvSpPr>
        <dsp:cNvPr id="0" name=""/>
        <dsp:cNvSpPr/>
      </dsp:nvSpPr>
      <dsp:spPr>
        <a:xfrm>
          <a:off x="3050793" y="1294734"/>
          <a:ext cx="2075336" cy="8476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Lactation projection factors</a:t>
          </a:r>
        </a:p>
      </dsp:txBody>
      <dsp:txXfrm>
        <a:off x="3075619" y="1319560"/>
        <a:ext cx="2025684" cy="797984"/>
      </dsp:txXfrm>
    </dsp:sp>
    <dsp:sp modelId="{359AF9E9-500F-E646-9159-4DF221997219}">
      <dsp:nvSpPr>
        <dsp:cNvPr id="0" name=""/>
        <dsp:cNvSpPr/>
      </dsp:nvSpPr>
      <dsp:spPr>
        <a:xfrm>
          <a:off x="3050793" y="2272776"/>
          <a:ext cx="2075336" cy="8476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Johne's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disease</a:t>
          </a:r>
        </a:p>
      </dsp:txBody>
      <dsp:txXfrm>
        <a:off x="3075619" y="2297602"/>
        <a:ext cx="2025684" cy="797984"/>
      </dsp:txXfrm>
    </dsp:sp>
    <dsp:sp modelId="{F28C89C8-C1A6-194A-917E-9AFDF60BC686}">
      <dsp:nvSpPr>
        <dsp:cNvPr id="0" name=""/>
        <dsp:cNvSpPr/>
      </dsp:nvSpPr>
      <dsp:spPr>
        <a:xfrm>
          <a:off x="3050793" y="3250819"/>
          <a:ext cx="2075336" cy="8476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Calving Ease</a:t>
          </a:r>
        </a:p>
      </dsp:txBody>
      <dsp:txXfrm>
        <a:off x="3075619" y="3275645"/>
        <a:ext cx="2025684" cy="797984"/>
      </dsp:txXfrm>
    </dsp:sp>
    <dsp:sp modelId="{225FDEDC-5E9C-0545-804B-ADADFA09EA12}">
      <dsp:nvSpPr>
        <dsp:cNvPr id="0" name=""/>
        <dsp:cNvSpPr/>
      </dsp:nvSpPr>
      <dsp:spPr>
        <a:xfrm>
          <a:off x="5580109" y="0"/>
          <a:ext cx="2594170" cy="4314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Test Herd Network</a:t>
          </a:r>
        </a:p>
      </dsp:txBody>
      <dsp:txXfrm>
        <a:off x="5580109" y="0"/>
        <a:ext cx="2594170" cy="1294365"/>
      </dsp:txXfrm>
    </dsp:sp>
    <dsp:sp modelId="{40D6343F-63AF-2944-8F63-97A10C4CC918}">
      <dsp:nvSpPr>
        <dsp:cNvPr id="0" name=""/>
        <dsp:cNvSpPr/>
      </dsp:nvSpPr>
      <dsp:spPr>
        <a:xfrm>
          <a:off x="5839526" y="1295629"/>
          <a:ext cx="2075336" cy="13008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Feed efficiency data</a:t>
          </a:r>
        </a:p>
      </dsp:txBody>
      <dsp:txXfrm>
        <a:off x="5877628" y="1333731"/>
        <a:ext cx="1999132" cy="1224692"/>
      </dsp:txXfrm>
    </dsp:sp>
    <dsp:sp modelId="{F322FBBE-372C-AF4B-882D-1D6A4A856C1F}">
      <dsp:nvSpPr>
        <dsp:cNvPr id="0" name=""/>
        <dsp:cNvSpPr/>
      </dsp:nvSpPr>
      <dsp:spPr>
        <a:xfrm>
          <a:off x="5839526" y="2796663"/>
          <a:ext cx="2075336" cy="13008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Lameness and hoof health</a:t>
          </a:r>
        </a:p>
      </dsp:txBody>
      <dsp:txXfrm>
        <a:off x="5877628" y="2834765"/>
        <a:ext cx="1999132" cy="1224692"/>
      </dsp:txXfrm>
    </dsp:sp>
    <dsp:sp modelId="{EB055C97-BC48-BF43-B4BA-8183DC5352B7}">
      <dsp:nvSpPr>
        <dsp:cNvPr id="0" name=""/>
        <dsp:cNvSpPr/>
      </dsp:nvSpPr>
      <dsp:spPr>
        <a:xfrm>
          <a:off x="8368842" y="0"/>
          <a:ext cx="2594170" cy="43145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Heterogeneous Data Integration</a:t>
          </a:r>
        </a:p>
      </dsp:txBody>
      <dsp:txXfrm>
        <a:off x="8368842" y="0"/>
        <a:ext cx="2594170" cy="1294365"/>
      </dsp:txXfrm>
    </dsp:sp>
    <dsp:sp modelId="{3B9CED5D-9C1C-3E41-861C-7F8B3B949DD6}">
      <dsp:nvSpPr>
        <dsp:cNvPr id="0" name=""/>
        <dsp:cNvSpPr/>
      </dsp:nvSpPr>
      <dsp:spPr>
        <a:xfrm>
          <a:off x="8628260" y="1294365"/>
          <a:ext cx="2075336" cy="28044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Milking speed Task Force</a:t>
          </a:r>
        </a:p>
      </dsp:txBody>
      <dsp:txXfrm>
        <a:off x="8689045" y="1355150"/>
        <a:ext cx="1953766" cy="268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3C95-BDD1-F243-B29C-BBBD7CB21DB1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6504-0575-F343-8AF4-1045586F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7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kern="1200" dirty="0">
                <a:solidFill>
                  <a:schemeClr val="tx1"/>
                </a:solidFill>
                <a:effectLst/>
                <a:latin typeface="Quattrocento Sans"/>
                <a:ea typeface="+mn-ea"/>
                <a:cs typeface="+mn-cs"/>
              </a:rPr>
              <a:t>Dairy herd data belong to dairy producers who invest in technology and pay for all services. </a:t>
            </a:r>
            <a:endParaRPr lang="en-US" dirty="0"/>
          </a:p>
          <a:p>
            <a:r>
              <a:rPr lang="en-US" sz="2900" kern="1200" dirty="0">
                <a:solidFill>
                  <a:schemeClr val="tx1"/>
                </a:solidFill>
                <a:effectLst/>
                <a:latin typeface="Quattrocento Sans"/>
                <a:ea typeface="+mn-ea"/>
                <a:cs typeface="+mn-cs"/>
              </a:rPr>
              <a:t>Therefore, dairy data must serve primarily to improve the decision-making process at the herd level and the role of farmer-based organizations such as CDCB is to facilitate an effective integration of the existing and emerging data streams.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B897B-2C03-AE41-8B50-130063A06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pPr marL="0" marR="0" lvl="0" indent="0" algn="r" defTabSz="10872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"/>
            <a:ext cx="12192000" cy="5204983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20" tIns="54362" rIns="108720" bIns="54362"/>
          <a:lstStyle/>
          <a:p>
            <a:endParaRPr lang="en-US" sz="900" dirty="0">
              <a:latin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752879"/>
            <a:ext cx="12192000" cy="110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20" tIns="54362" rIns="108720" bIns="54362"/>
          <a:lstStyle/>
          <a:p>
            <a:endParaRPr lang="en-US" sz="900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64632"/>
            <a:ext cx="10363200" cy="1470025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25861"/>
            <a:ext cx="8534400" cy="976023"/>
          </a:xfrm>
        </p:spPr>
        <p:txBody>
          <a:bodyPr>
            <a:normAutofit/>
          </a:bodyPr>
          <a:lstStyle>
            <a:lvl1pPr marL="0" indent="0" algn="ctr">
              <a:buNone/>
              <a:defRPr sz="2950">
                <a:solidFill>
                  <a:schemeClr val="bg1"/>
                </a:solidFill>
              </a:defRPr>
            </a:lvl1pPr>
            <a:lvl2pPr marL="54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 flipV="1">
            <a:off x="2402917" y="3337524"/>
            <a:ext cx="7495107" cy="68263"/>
            <a:chOff x="634968" y="5095432"/>
            <a:chExt cx="7955770" cy="292914"/>
          </a:xfrm>
          <a:effectLst/>
        </p:grpSpPr>
        <p:cxnSp>
          <p:nvCxnSpPr>
            <p:cNvPr id="8" name="Straight Connector 7"/>
            <p:cNvCxnSpPr/>
            <p:nvPr/>
          </p:nvCxnSpPr>
          <p:spPr>
            <a:xfrm>
              <a:off x="634968" y="5095432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4968" y="5388346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PNG_CDCB Logo_Color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95" y="4953190"/>
            <a:ext cx="3018524" cy="21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286399"/>
            <a:ext cx="12192000" cy="6285202"/>
          </a:xfrm>
        </p:spPr>
        <p:txBody>
          <a:bodyPr lIns="913651" tIns="155324" rIns="913651" bIns="155324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89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"/>
            <a:ext cx="12192000" cy="5752875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20" tIns="54362" rIns="108720" bIns="54362"/>
          <a:lstStyle/>
          <a:p>
            <a:endParaRPr lang="en-US" sz="900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41484"/>
            <a:ext cx="10363200" cy="1498283"/>
          </a:xfrm>
        </p:spPr>
        <p:txBody>
          <a:bodyPr anchor="t"/>
          <a:lstStyle>
            <a:lvl1pPr algn="l">
              <a:defRPr sz="475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34771"/>
            <a:ext cx="10363200" cy="1650206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4360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72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80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440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18007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160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520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4881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350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350"/>
            </a:lvl1pPr>
            <a:lvl2pPr>
              <a:defRPr sz="2850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543603" indent="0">
              <a:buNone/>
              <a:defRPr sz="2400" b="1"/>
            </a:lvl2pPr>
            <a:lvl3pPr marL="1087203" indent="0">
              <a:buNone/>
              <a:defRPr sz="2150" b="1"/>
            </a:lvl3pPr>
            <a:lvl4pPr marL="1630803" indent="0">
              <a:buNone/>
              <a:defRPr sz="1900" b="1"/>
            </a:lvl4pPr>
            <a:lvl5pPr marL="2174405" indent="0">
              <a:buNone/>
              <a:defRPr sz="1900" b="1"/>
            </a:lvl5pPr>
            <a:lvl6pPr marL="2718007" indent="0">
              <a:buNone/>
              <a:defRPr sz="1900" b="1"/>
            </a:lvl6pPr>
            <a:lvl7pPr marL="3261609" indent="0">
              <a:buNone/>
              <a:defRPr sz="1900" b="1"/>
            </a:lvl7pPr>
            <a:lvl8pPr marL="3805209" indent="0">
              <a:buNone/>
              <a:defRPr sz="1900" b="1"/>
            </a:lvl8pPr>
            <a:lvl9pPr marL="4348811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543603" indent="0">
              <a:buNone/>
              <a:defRPr sz="2400" b="1"/>
            </a:lvl2pPr>
            <a:lvl3pPr marL="1087203" indent="0">
              <a:buNone/>
              <a:defRPr sz="2150" b="1"/>
            </a:lvl3pPr>
            <a:lvl4pPr marL="1630803" indent="0">
              <a:buNone/>
              <a:defRPr sz="1900" b="1"/>
            </a:lvl4pPr>
            <a:lvl5pPr marL="2174405" indent="0">
              <a:buNone/>
              <a:defRPr sz="1900" b="1"/>
            </a:lvl5pPr>
            <a:lvl6pPr marL="2718007" indent="0">
              <a:buNone/>
              <a:defRPr sz="1900" b="1"/>
            </a:lvl6pPr>
            <a:lvl7pPr marL="3261609" indent="0">
              <a:buNone/>
              <a:defRPr sz="1900" b="1"/>
            </a:lvl7pPr>
            <a:lvl8pPr marL="3805209" indent="0">
              <a:buNone/>
              <a:defRPr sz="1900" b="1"/>
            </a:lvl8pPr>
            <a:lvl9pPr marL="4348811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66733" cy="1435100"/>
          </a:xfrm>
        </p:spPr>
        <p:txBody>
          <a:bodyPr lIns="913651" tIns="155324" rIns="274093" bIns="155324"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"/>
            <a:ext cx="7425267" cy="5752875"/>
          </a:xfrm>
        </p:spPr>
        <p:txBody>
          <a:bodyPr/>
          <a:lstStyle>
            <a:lvl1pPr>
              <a:defRPr sz="3800"/>
            </a:lvl1pPr>
            <a:lvl2pPr>
              <a:defRPr sz="335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3"/>
            <a:ext cx="4766733" cy="4317775"/>
          </a:xfrm>
        </p:spPr>
        <p:txBody>
          <a:bodyPr lIns="913651" tIns="155324" rIns="274093" bIns="155324"/>
          <a:lstStyle>
            <a:lvl1pPr marL="0" indent="0">
              <a:buNone/>
              <a:defRPr sz="1650"/>
            </a:lvl1pPr>
            <a:lvl2pPr marL="543603" indent="0">
              <a:buNone/>
              <a:defRPr sz="1450"/>
            </a:lvl2pPr>
            <a:lvl3pPr marL="1087203" indent="0">
              <a:buNone/>
              <a:defRPr sz="1200"/>
            </a:lvl3pPr>
            <a:lvl4pPr marL="1630803" indent="0">
              <a:buNone/>
              <a:defRPr sz="1050"/>
            </a:lvl4pPr>
            <a:lvl5pPr marL="2174405" indent="0">
              <a:buNone/>
              <a:defRPr sz="1050"/>
            </a:lvl5pPr>
            <a:lvl6pPr marL="2718007" indent="0">
              <a:buNone/>
              <a:defRPr sz="1050"/>
            </a:lvl6pPr>
            <a:lvl7pPr marL="3261609" indent="0">
              <a:buNone/>
              <a:defRPr sz="1050"/>
            </a:lvl7pPr>
            <a:lvl8pPr marL="3805209" indent="0">
              <a:buNone/>
              <a:defRPr sz="1050"/>
            </a:lvl8pPr>
            <a:lvl9pPr marL="4348811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12192000" cy="5752875"/>
          </a:xfrm>
        </p:spPr>
        <p:txBody>
          <a:bodyPr/>
          <a:lstStyle>
            <a:lvl1pPr marL="0" indent="0">
              <a:buNone/>
              <a:defRPr sz="3800"/>
            </a:lvl1pPr>
            <a:lvl2pPr marL="543603" indent="0">
              <a:buNone/>
              <a:defRPr sz="3350"/>
            </a:lvl2pPr>
            <a:lvl3pPr marL="1087203" indent="0">
              <a:buNone/>
              <a:defRPr sz="2850"/>
            </a:lvl3pPr>
            <a:lvl4pPr marL="1630803" indent="0">
              <a:buNone/>
              <a:defRPr sz="2400"/>
            </a:lvl4pPr>
            <a:lvl5pPr marL="2174405" indent="0">
              <a:buNone/>
              <a:defRPr sz="2400"/>
            </a:lvl5pPr>
            <a:lvl6pPr marL="2718007" indent="0">
              <a:buNone/>
              <a:defRPr sz="2400"/>
            </a:lvl6pPr>
            <a:lvl7pPr marL="3261609" indent="0">
              <a:buNone/>
              <a:defRPr sz="2400"/>
            </a:lvl7pPr>
            <a:lvl8pPr marL="3805209" indent="0">
              <a:buNone/>
              <a:defRPr sz="2400"/>
            </a:lvl8pPr>
            <a:lvl9pPr marL="4348811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1529" y="5"/>
            <a:ext cx="5270006" cy="5752875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193" rIns="548193" bIns="246689" anchor="ctr"/>
          <a:lstStyle>
            <a:lvl1pPr marL="0" indent="0"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Overla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12192000" cy="5752875"/>
          </a:xfrm>
        </p:spPr>
        <p:txBody>
          <a:bodyPr/>
          <a:lstStyle>
            <a:lvl1pPr marL="0" indent="0">
              <a:buNone/>
              <a:defRPr sz="3800"/>
            </a:lvl1pPr>
            <a:lvl2pPr marL="543603" indent="0">
              <a:buNone/>
              <a:defRPr sz="3350"/>
            </a:lvl2pPr>
            <a:lvl3pPr marL="1087203" indent="0">
              <a:buNone/>
              <a:defRPr sz="2850"/>
            </a:lvl3pPr>
            <a:lvl4pPr marL="1630803" indent="0">
              <a:buNone/>
              <a:defRPr sz="2400"/>
            </a:lvl4pPr>
            <a:lvl5pPr marL="2174405" indent="0">
              <a:buNone/>
              <a:defRPr sz="2400"/>
            </a:lvl5pPr>
            <a:lvl6pPr marL="2718007" indent="0">
              <a:buNone/>
              <a:defRPr sz="2400"/>
            </a:lvl6pPr>
            <a:lvl7pPr marL="3261609" indent="0">
              <a:buNone/>
              <a:defRPr sz="2400"/>
            </a:lvl7pPr>
            <a:lvl8pPr marL="3805209" indent="0">
              <a:buNone/>
              <a:defRPr sz="2400"/>
            </a:lvl8pPr>
            <a:lvl9pPr marL="4348811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889701"/>
            <a:ext cx="12201531" cy="1863179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193" rIns="548193" bIns="246689" anchor="t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40" y="4668651"/>
            <a:ext cx="11070167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12192000" cy="4727575"/>
          </a:xfrm>
        </p:spPr>
        <p:txBody>
          <a:bodyPr/>
          <a:lstStyle>
            <a:lvl1pPr marL="0" indent="0">
              <a:buNone/>
              <a:defRPr sz="3800"/>
            </a:lvl1pPr>
            <a:lvl2pPr marL="543603" indent="0">
              <a:buNone/>
              <a:defRPr sz="3350"/>
            </a:lvl2pPr>
            <a:lvl3pPr marL="1087203" indent="0">
              <a:buNone/>
              <a:defRPr sz="2850"/>
            </a:lvl3pPr>
            <a:lvl4pPr marL="1630803" indent="0">
              <a:buNone/>
              <a:defRPr sz="2400"/>
            </a:lvl4pPr>
            <a:lvl5pPr marL="2174405" indent="0">
              <a:buNone/>
              <a:defRPr sz="2400"/>
            </a:lvl5pPr>
            <a:lvl6pPr marL="2718007" indent="0">
              <a:buNone/>
              <a:defRPr sz="2400"/>
            </a:lvl6pPr>
            <a:lvl7pPr marL="3261609" indent="0">
              <a:buNone/>
              <a:defRPr sz="2400"/>
            </a:lvl7pPr>
            <a:lvl8pPr marL="3805209" indent="0">
              <a:buNone/>
              <a:defRPr sz="2400"/>
            </a:lvl8pPr>
            <a:lvl9pPr marL="4348811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240" y="5098417"/>
            <a:ext cx="11070167" cy="775820"/>
          </a:xfrm>
        </p:spPr>
        <p:txBody>
          <a:bodyPr/>
          <a:lstStyle>
            <a:lvl1pPr marL="0" indent="0">
              <a:buNone/>
              <a:defRPr sz="1650"/>
            </a:lvl1pPr>
            <a:lvl2pPr marL="543603" indent="0">
              <a:buNone/>
              <a:defRPr sz="1450"/>
            </a:lvl2pPr>
            <a:lvl3pPr marL="1087203" indent="0">
              <a:buNone/>
              <a:defRPr sz="1200"/>
            </a:lvl3pPr>
            <a:lvl4pPr marL="1630803" indent="0">
              <a:buNone/>
              <a:defRPr sz="1050"/>
            </a:lvl4pPr>
            <a:lvl5pPr marL="2174405" indent="0">
              <a:buNone/>
              <a:defRPr sz="1050"/>
            </a:lvl5pPr>
            <a:lvl6pPr marL="2718007" indent="0">
              <a:buNone/>
              <a:defRPr sz="1050"/>
            </a:lvl6pPr>
            <a:lvl7pPr marL="3261609" indent="0">
              <a:buNone/>
              <a:defRPr sz="1050"/>
            </a:lvl7pPr>
            <a:lvl8pPr marL="3805209" indent="0">
              <a:buNone/>
              <a:defRPr sz="1050"/>
            </a:lvl8pPr>
            <a:lvl9pPr marL="4348811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5882"/>
            <a:ext cx="10972800" cy="1335671"/>
          </a:xfrm>
          <a:prstGeom prst="rect">
            <a:avLst/>
          </a:prstGeom>
        </p:spPr>
        <p:txBody>
          <a:bodyPr vert="horz" lIns="217440" tIns="108723" rIns="217440" bIns="108723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14552"/>
          </a:xfrm>
          <a:prstGeom prst="rect">
            <a:avLst/>
          </a:prstGeom>
        </p:spPr>
        <p:txBody>
          <a:bodyPr vert="horz" lIns="217440" tIns="108723" rIns="217440" bIns="10872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4287"/>
            <a:ext cx="2844800" cy="365125"/>
          </a:xfrm>
          <a:prstGeom prst="rect">
            <a:avLst/>
          </a:prstGeom>
        </p:spPr>
        <p:txBody>
          <a:bodyPr vert="horz" lIns="217440" tIns="108723" rIns="217440" bIns="108723" rtlCol="0" anchor="ctr"/>
          <a:lstStyle>
            <a:lvl1pPr algn="r">
              <a:defRPr sz="1450">
                <a:solidFill>
                  <a:schemeClr val="tx1"/>
                </a:solidFill>
                <a:latin typeface="Quattrocento Sans"/>
              </a:defRPr>
            </a:lvl1pPr>
          </a:lstStyle>
          <a:p>
            <a:fld id="{E6A5B455-6F6E-2F44-B270-B39132D0D8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NG_CDCB Logo_Color_Colo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8" y="5815135"/>
            <a:ext cx="1459071" cy="10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543603" rtl="0" eaLnBrk="1" latinLnBrk="0" hangingPunct="1">
        <a:spcBef>
          <a:spcPct val="0"/>
        </a:spcBef>
        <a:buNone/>
        <a:defRPr sz="4300" b="0" i="0" kern="1200">
          <a:solidFill>
            <a:schemeClr val="tx1"/>
          </a:solidFill>
          <a:latin typeface="Quattrocento Sans"/>
          <a:ea typeface="+mj-ea"/>
          <a:cs typeface="Quattrocento Sans"/>
        </a:defRPr>
      </a:lvl1pPr>
    </p:titleStyle>
    <p:bodyStyle>
      <a:lvl1pPr marL="407701" indent="-407701" algn="l" defTabSz="543603" rtl="0" eaLnBrk="1" latinLnBrk="0" hangingPunct="1">
        <a:lnSpc>
          <a:spcPct val="150000"/>
        </a:lnSpc>
        <a:spcBef>
          <a:spcPts val="0"/>
        </a:spcBef>
        <a:spcAft>
          <a:spcPts val="300"/>
        </a:spcAft>
        <a:buClr>
          <a:schemeClr val="accent2"/>
        </a:buClr>
        <a:buSzPct val="100000"/>
        <a:buFont typeface="Arial"/>
        <a:buChar char="•"/>
        <a:defRPr sz="3800" kern="1200">
          <a:solidFill>
            <a:schemeClr val="tx1"/>
          </a:solidFill>
          <a:latin typeface="Quattrocento Sans"/>
          <a:ea typeface="+mn-ea"/>
          <a:cs typeface="+mn-cs"/>
        </a:defRPr>
      </a:lvl1pPr>
      <a:lvl2pPr marL="883352" indent="-339752" algn="l" defTabSz="543603" rtl="0" eaLnBrk="1" latinLnBrk="0" hangingPunct="1">
        <a:lnSpc>
          <a:spcPct val="150000"/>
        </a:lnSpc>
        <a:spcBef>
          <a:spcPts val="0"/>
        </a:spcBef>
        <a:spcAft>
          <a:spcPts val="300"/>
        </a:spcAft>
        <a:buClr>
          <a:schemeClr val="accent2"/>
        </a:buClr>
        <a:buSzPct val="100000"/>
        <a:buFont typeface="Arial"/>
        <a:buChar char="•"/>
        <a:defRPr sz="3350" kern="1200">
          <a:solidFill>
            <a:schemeClr val="tx1"/>
          </a:solidFill>
          <a:latin typeface="Quattrocento Sans"/>
          <a:ea typeface="+mn-ea"/>
          <a:cs typeface="+mn-cs"/>
        </a:defRPr>
      </a:lvl2pPr>
      <a:lvl3pPr marL="1359004" indent="-271800" algn="l" defTabSz="543603" rtl="0" eaLnBrk="1" latinLnBrk="0" hangingPunct="1">
        <a:lnSpc>
          <a:spcPct val="150000"/>
        </a:lnSpc>
        <a:spcBef>
          <a:spcPts val="0"/>
        </a:spcBef>
        <a:spcAft>
          <a:spcPts val="300"/>
        </a:spcAft>
        <a:buClr>
          <a:schemeClr val="accent2"/>
        </a:buClr>
        <a:buSzPct val="100000"/>
        <a:buFont typeface="Arial"/>
        <a:buChar char="•"/>
        <a:defRPr sz="2850" kern="1200">
          <a:solidFill>
            <a:schemeClr val="tx1"/>
          </a:solidFill>
          <a:latin typeface="Quattrocento Sans"/>
          <a:ea typeface="+mn-ea"/>
          <a:cs typeface="+mn-cs"/>
        </a:defRPr>
      </a:lvl3pPr>
      <a:lvl4pPr marL="1902607" indent="-271800" algn="l" defTabSz="543603" rtl="0" eaLnBrk="1" latinLnBrk="0" hangingPunct="1">
        <a:lnSpc>
          <a:spcPct val="150000"/>
        </a:lnSpc>
        <a:spcBef>
          <a:spcPts val="0"/>
        </a:spcBef>
        <a:spcAft>
          <a:spcPts val="300"/>
        </a:spcAft>
        <a:buClr>
          <a:schemeClr val="accent2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Quattrocento Sans"/>
          <a:ea typeface="+mn-ea"/>
          <a:cs typeface="+mn-cs"/>
        </a:defRPr>
      </a:lvl4pPr>
      <a:lvl5pPr marL="2446205" indent="-271800" algn="l" defTabSz="543603" rtl="0" eaLnBrk="1" latinLnBrk="0" hangingPunct="1">
        <a:lnSpc>
          <a:spcPct val="150000"/>
        </a:lnSpc>
        <a:spcBef>
          <a:spcPts val="0"/>
        </a:spcBef>
        <a:spcAft>
          <a:spcPts val="300"/>
        </a:spcAft>
        <a:buClr>
          <a:schemeClr val="accent2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Quattrocento Sans"/>
          <a:ea typeface="+mn-ea"/>
          <a:cs typeface="+mn-cs"/>
        </a:defRPr>
      </a:lvl5pPr>
      <a:lvl6pPr marL="2989807" indent="-271800" algn="l" defTabSz="5436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409" indent="-271800" algn="l" defTabSz="5436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7011" indent="-271800" algn="l" defTabSz="5436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0612" indent="-271800" algn="l" defTabSz="54360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3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3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0803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4405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18007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1609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5209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1" algn="l" defTabSz="54360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A39A-0D8C-D83E-243C-7C29FAC05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CDCB Fee Structure: Adding Value to Users and Stakeholders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DAD74-8AFE-9291-2354-110AA6E95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2022 Genomic Nominators and Laboratories Workshop</a:t>
            </a:r>
          </a:p>
          <a:p>
            <a:r>
              <a:rPr lang="en-US" dirty="0"/>
              <a:t>João Dürr, CEO</a:t>
            </a:r>
          </a:p>
        </p:txBody>
      </p:sp>
    </p:spTree>
    <p:extLst>
      <p:ext uri="{BB962C8B-B14F-4D97-AF65-F5344CB8AC3E}">
        <p14:creationId xmlns:p14="http://schemas.microsoft.com/office/powerpoint/2010/main" val="223046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6867-7C79-AE4B-B8BF-3D025A8E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2" y="115882"/>
            <a:ext cx="10965657" cy="1335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Greater participation in industry programs </a:t>
            </a:r>
            <a:br>
              <a:rPr lang="en-US" sz="2700" dirty="0"/>
            </a:br>
            <a:r>
              <a:rPr lang="en-US" sz="2000" dirty="0"/>
              <a:t>(identification, registration, type classification, DHIA, genomic testing, NAAB cross-reference)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2C51B-7255-984D-997F-B971F9B1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881" y="6244287"/>
            <a:ext cx="2842948" cy="365125"/>
          </a:xfrm>
        </p:spPr>
        <p:txBody>
          <a:bodyPr anchor="ctr">
            <a:normAutofit fontScale="77500" lnSpcReduction="20000"/>
          </a:bodyPr>
          <a:lstStyle/>
          <a:p>
            <a:pPr defTabSz="543603">
              <a:spcAft>
                <a:spcPts val="300"/>
              </a:spcAft>
            </a:pPr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>
                <a:spcAft>
                  <a:spcPts val="30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23B1225-B70C-0879-91D8-040C13EF5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7119"/>
              </p:ext>
            </p:extLst>
          </p:nvPr>
        </p:nvGraphicFramePr>
        <p:xfrm>
          <a:off x="613172" y="1600201"/>
          <a:ext cx="10965657" cy="43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19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D6C3C0-2DC3-FB4E-8C7C-12F5CB19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2" y="115882"/>
            <a:ext cx="10965657" cy="13356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50" dirty="0"/>
              <a:t>CDCB Incentives for Including AI Genomic Bulls not Enrolled in the NAAB Cross-Reference Program</a:t>
            </a: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B99AF123-576B-799E-529C-64F30861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881" y="6244287"/>
            <a:ext cx="2842948" cy="365125"/>
          </a:xfrm>
        </p:spPr>
        <p:txBody>
          <a:bodyPr anchor="ctr">
            <a:normAutofit fontScale="77500" lnSpcReduction="20000"/>
          </a:bodyPr>
          <a:lstStyle/>
          <a:p>
            <a:pPr defTabSz="543603">
              <a:spcAft>
                <a:spcPts val="300"/>
              </a:spcAft>
            </a:pPr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>
                <a:spcAft>
                  <a:spcPts val="300"/>
                </a:spcAft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9584EF4D-88D0-E3E5-B326-98202A465E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3172" y="1775012"/>
          <a:ext cx="10965657" cy="330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28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D00EC-5C1F-2941-92CB-E75ADF41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Dairy Breed Improvement Collaboration</a:t>
            </a:r>
            <a:br>
              <a:rPr lang="en-US" dirty="0"/>
            </a:br>
            <a:r>
              <a:rPr lang="en-US" dirty="0"/>
              <a:t>What is expected from beneficiaries?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8A648737-DE2D-0A12-0AFB-320D0E8A3E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776" y="1600200"/>
          <a:ext cx="10966450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B6E6C-7E6D-884E-ADE4-A27A7C84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3603"/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C33B-3C80-5853-A2A0-9DFA2331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Outreach Specialist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85D632-3CD3-70A1-CAFB-95C7BA23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Serve as a credible, trusted </a:t>
            </a:r>
            <a:r>
              <a:rPr lang="en-US" sz="2200" b="1" dirty="0">
                <a:solidFill>
                  <a:schemeClr val="accent2"/>
                </a:solidFill>
              </a:rPr>
              <a:t>resource for CDCB collaborators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Lead the </a:t>
            </a:r>
            <a:r>
              <a:rPr lang="en-US" sz="2200" b="1" dirty="0">
                <a:solidFill>
                  <a:schemeClr val="accent3"/>
                </a:solidFill>
              </a:rPr>
              <a:t>technology transfer</a:t>
            </a:r>
            <a:r>
              <a:rPr lang="en-US" sz="2200" dirty="0">
                <a:solidFill>
                  <a:schemeClr val="accent3"/>
                </a:solidFill>
              </a:rPr>
              <a:t> </a:t>
            </a:r>
            <a:r>
              <a:rPr lang="en-US" sz="2200" dirty="0"/>
              <a:t>process for CDCB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Enhance </a:t>
            </a:r>
            <a:r>
              <a:rPr lang="en-US" sz="2200" b="1" dirty="0">
                <a:solidFill>
                  <a:schemeClr val="accent2"/>
                </a:solidFill>
              </a:rPr>
              <a:t>visibility of CDCB </a:t>
            </a:r>
            <a:r>
              <a:rPr lang="en-US" sz="2200" dirty="0"/>
              <a:t>within the dairy industry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chemeClr val="accent3"/>
                </a:solidFill>
              </a:rPr>
              <a:t>Increase awareness </a:t>
            </a:r>
            <a:r>
              <a:rPr lang="en-US" sz="2200" dirty="0"/>
              <a:t>about CDCB products and services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Assist stakeholders on </a:t>
            </a:r>
            <a:r>
              <a:rPr lang="en-US" sz="2200" b="1" dirty="0">
                <a:solidFill>
                  <a:schemeClr val="accent2"/>
                </a:solidFill>
              </a:rPr>
              <a:t>optimal use of CDCB products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Participate in events as </a:t>
            </a:r>
            <a:r>
              <a:rPr lang="en-US" sz="2200" b="1" dirty="0">
                <a:solidFill>
                  <a:schemeClr val="accent3"/>
                </a:solidFill>
              </a:rPr>
              <a:t>speaker</a:t>
            </a:r>
            <a:r>
              <a:rPr lang="en-US" sz="2200" dirty="0"/>
              <a:t>, panelist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Write extension and </a:t>
            </a:r>
            <a:r>
              <a:rPr lang="en-US" sz="2200" b="1" dirty="0">
                <a:solidFill>
                  <a:schemeClr val="accent2"/>
                </a:solidFill>
              </a:rPr>
              <a:t>popular-press articles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chemeClr val="accent3"/>
                </a:solidFill>
              </a:rPr>
              <a:t>Collect feedback </a:t>
            </a:r>
            <a:r>
              <a:rPr lang="en-US" sz="2200" dirty="0"/>
              <a:t>from industry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Maintain constant </a:t>
            </a:r>
            <a:r>
              <a:rPr lang="en-US" sz="2200" b="1" dirty="0">
                <a:solidFill>
                  <a:schemeClr val="accent2"/>
                </a:solidFill>
              </a:rPr>
              <a:t>interaction with CDCB and AGIL research </a:t>
            </a:r>
            <a:r>
              <a:rPr lang="en-US" sz="2200" dirty="0"/>
              <a:t>and development teams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200" dirty="0"/>
              <a:t>Establish a workplan in accordance with </a:t>
            </a:r>
            <a:r>
              <a:rPr lang="en-US" sz="2200" b="1" dirty="0">
                <a:solidFill>
                  <a:schemeClr val="accent3"/>
                </a:solidFill>
              </a:rPr>
              <a:t>CDCB’s communications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AFC2-674F-2954-6726-A354F35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3603"/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22E1-CB44-BF97-526A-B4A3D723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material license agreements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151B5-FFA7-45A1-19C9-8A7ABD976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0278-EB88-C876-2E7E-C273BCC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64D4D0-B237-3E4A-86D0-B04CD819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CDCB Material License Agreement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FBE45-C96E-2C40-BEBC-303B4D2F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72" y="1025611"/>
            <a:ext cx="10965657" cy="4889142"/>
          </a:xfrm>
        </p:spPr>
        <p:txBody>
          <a:bodyPr>
            <a:noAutofit/>
          </a:bodyPr>
          <a:lstStyle/>
          <a:p>
            <a:pPr marL="685800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/>
              <a:t>Subject matter:</a:t>
            </a:r>
            <a:r>
              <a:rPr lang="en-US" sz="2400" dirty="0"/>
              <a:t> </a:t>
            </a:r>
            <a:r>
              <a:rPr lang="en-US" sz="2400" u="sng" dirty="0">
                <a:solidFill>
                  <a:schemeClr val="accent2"/>
                </a:solidFill>
              </a:rPr>
              <a:t>allow CDCB to obtain confidential Materials and records from the provider</a:t>
            </a:r>
            <a:r>
              <a:rPr lang="en-US" sz="2400" dirty="0"/>
              <a:t> for research, management benchmarks and the calculation and distribution of genetic and genomic evaluations of dairy animals.</a:t>
            </a:r>
          </a:p>
          <a:p>
            <a:pPr marL="685800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2400" u="sng" dirty="0">
                <a:solidFill>
                  <a:schemeClr val="accent2"/>
                </a:solidFill>
              </a:rPr>
              <a:t>Confidential materials and records definition</a:t>
            </a:r>
            <a:r>
              <a:rPr lang="en-US" sz="2400" dirty="0"/>
              <a:t> and standards.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Provider has collected, edited, and compiled data from the owners of dairy animals or herds (“</a:t>
            </a:r>
            <a:r>
              <a:rPr lang="en-US" sz="2400" b="1" dirty="0"/>
              <a:t>Owners</a:t>
            </a:r>
            <a:r>
              <a:rPr lang="en-US" sz="2400" dirty="0"/>
              <a:t>”)and will provide parts thereof (“</a:t>
            </a:r>
            <a:r>
              <a:rPr lang="en-US" sz="2400" b="1" dirty="0"/>
              <a:t>Confidential Materials and Records</a:t>
            </a:r>
            <a:r>
              <a:rPr lang="en-US" sz="2400" dirty="0"/>
              <a:t>”) to Recipient. </a:t>
            </a:r>
          </a:p>
          <a:p>
            <a:pPr marL="685800" indent="-685800">
              <a:lnSpc>
                <a:spcPct val="100000"/>
              </a:lnSpc>
              <a:buFont typeface="+mj-lt"/>
              <a:buAutoNum type="arabicPeriod"/>
            </a:pPr>
            <a:r>
              <a:rPr lang="en-US" sz="2400" u="sng" dirty="0">
                <a:solidFill>
                  <a:schemeClr val="accent2"/>
                </a:solidFill>
              </a:rPr>
              <a:t>Assurance by provider to be the legal owner or have legal control </a:t>
            </a:r>
            <a:r>
              <a:rPr lang="en-US" sz="2400" dirty="0"/>
              <a:t>(by license, authority, or otherwise) in and to the Confidential Materials and Records has the unconditional right, power and authority to grant the license under this MLA to CDCB.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DB28D-4C9B-1743-976A-A9B8474D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920C-876B-3549-A279-3DEC5D4A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MLAs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EC28B-701B-2D45-953A-880C34AE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A2A44-1CF6-C545-A626-BCAEE3C23F16}"/>
              </a:ext>
            </a:extLst>
          </p:cNvPr>
          <p:cNvGraphicFramePr>
            <a:graphicFrameLocks noGrp="1"/>
          </p:cNvGraphicFramePr>
          <p:nvPr/>
        </p:nvGraphicFramePr>
        <p:xfrm>
          <a:off x="613172" y="1802895"/>
          <a:ext cx="10965657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765">
                  <a:extLst>
                    <a:ext uri="{9D8B030D-6E8A-4147-A177-3AD203B41FA5}">
                      <a16:colId xmlns:a16="http://schemas.microsoft.com/office/drawing/2014/main" val="1229179070"/>
                    </a:ext>
                  </a:extLst>
                </a:gridCol>
                <a:gridCol w="4912557">
                  <a:extLst>
                    <a:ext uri="{9D8B030D-6E8A-4147-A177-3AD203B41FA5}">
                      <a16:colId xmlns:a16="http://schemas.microsoft.com/office/drawing/2014/main" val="1442297806"/>
                    </a:ext>
                  </a:extLst>
                </a:gridCol>
                <a:gridCol w="4754335">
                  <a:extLst>
                    <a:ext uri="{9D8B030D-6E8A-4147-A177-3AD203B41FA5}">
                      <a16:colId xmlns:a16="http://schemas.microsoft.com/office/drawing/2014/main" val="1240283307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Quattrocento Sans" panose="020B0502050000020003" pitchFamily="34" charset="0"/>
                        </a:rPr>
                        <a:t> </a:t>
                      </a:r>
                      <a:endParaRPr lang="en-US" sz="27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Quattrocento Sans" panose="020B0502050000020003" pitchFamily="34" charset="0"/>
                        </a:rPr>
                        <a:t>CDCB (Recipient)</a:t>
                      </a:r>
                      <a:endParaRPr lang="en-US" sz="27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Quattrocento Sans" panose="020B0502050000020003" pitchFamily="34" charset="0"/>
                        </a:rPr>
                        <a:t>Provider</a:t>
                      </a:r>
                      <a:endParaRPr lang="en-US" sz="27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518741323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Quattrocento Sans" panose="020B0502050000020003" pitchFamily="34" charset="0"/>
                        </a:rPr>
                        <a:t>Rights</a:t>
                      </a:r>
                      <a:endParaRPr lang="en-US" sz="2700" dirty="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700" dirty="0">
                          <a:effectLst/>
                          <a:latin typeface="Quattrocento Sans" panose="020B0502050000020003" pitchFamily="34" charset="0"/>
                        </a:rPr>
                        <a:t>Retains all rights to the Product and any other information it obtains or derives from the Confidential Materials and Records </a:t>
                      </a:r>
                      <a:endParaRPr lang="en-US" sz="2700" dirty="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700" dirty="0">
                          <a:effectLst/>
                          <a:latin typeface="Quattrocento Sans" panose="020B0502050000020003" pitchFamily="34" charset="0"/>
                        </a:rPr>
                        <a:t>Receive and use Results and Products from Recipient</a:t>
                      </a:r>
                      <a:endParaRPr lang="en-US" sz="2700" dirty="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extLst>
                  <a:ext uri="{0D108BD9-81ED-4DB2-BD59-A6C34878D82A}">
                    <a16:rowId xmlns:a16="http://schemas.microsoft.com/office/drawing/2014/main" val="259410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31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920C-876B-3549-A279-3DEC5D4A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MLAs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EC28B-701B-2D45-953A-880C34AE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AA2A44-1CF6-C545-A626-BCAEE3C23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92763"/>
              </p:ext>
            </p:extLst>
          </p:nvPr>
        </p:nvGraphicFramePr>
        <p:xfrm>
          <a:off x="337602" y="815546"/>
          <a:ext cx="11612228" cy="58092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5741">
                  <a:extLst>
                    <a:ext uri="{9D8B030D-6E8A-4147-A177-3AD203B41FA5}">
                      <a16:colId xmlns:a16="http://schemas.microsoft.com/office/drawing/2014/main" val="1229179070"/>
                    </a:ext>
                  </a:extLst>
                </a:gridCol>
                <a:gridCol w="8155460">
                  <a:extLst>
                    <a:ext uri="{9D8B030D-6E8A-4147-A177-3AD203B41FA5}">
                      <a16:colId xmlns:a16="http://schemas.microsoft.com/office/drawing/2014/main" val="1442297806"/>
                    </a:ext>
                  </a:extLst>
                </a:gridCol>
                <a:gridCol w="2011027">
                  <a:extLst>
                    <a:ext uri="{9D8B030D-6E8A-4147-A177-3AD203B41FA5}">
                      <a16:colId xmlns:a16="http://schemas.microsoft.com/office/drawing/2014/main" val="1240283307"/>
                    </a:ext>
                  </a:extLst>
                </a:gridCol>
              </a:tblGrid>
              <a:tr h="322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Quattrocento Sans" panose="020B0502050000020003" pitchFamily="34" charset="0"/>
                        </a:rPr>
                        <a:t> </a:t>
                      </a:r>
                      <a:endParaRPr lang="en-US" sz="20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Quattrocento Sans" panose="020B0502050000020003" pitchFamily="34" charset="0"/>
                        </a:rPr>
                        <a:t>CDCB (Recipient)</a:t>
                      </a:r>
                      <a:endParaRPr lang="en-US" sz="20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Quattrocento Sans" panose="020B0502050000020003" pitchFamily="34" charset="0"/>
                        </a:rPr>
                        <a:t>Provider</a:t>
                      </a:r>
                      <a:endParaRPr lang="en-US" sz="200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741323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Obligations</a:t>
                      </a:r>
                      <a:endParaRPr lang="en-US" sz="2000" dirty="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Comply with the </a:t>
                      </a: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CDCB/USDA/ARS Nonfunded Cooperative Agreement 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for:</a:t>
                      </a:r>
                    </a:p>
                    <a:p>
                      <a:pPr marL="1028700" marR="0" lvl="1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Carry out research in dairy genetics and management for developing techniques, algorithms, and software (Results)</a:t>
                      </a:r>
                    </a:p>
                    <a:p>
                      <a:pPr marL="1028700" marR="0" lvl="1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Calculating genetic and genomic evaluations and summary statistics (Product)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Distribute Results and Products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 to Provider and others without cost (except genomic fees)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Not disclose 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herd identification without permission of Provider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Collaborate with Provider to </a:t>
                      </a: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coordinate simultaneous publication 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of results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b="1" i="0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Not release Confidential Materials and Records to third parties </a:t>
                      </a:r>
                      <a:r>
                        <a:rPr lang="en-US" sz="2000" i="0" dirty="0">
                          <a:effectLst/>
                          <a:latin typeface="Quattrocento Sans" panose="020B0502050000020003" pitchFamily="34" charset="0"/>
                        </a:rPr>
                        <a:t>except pursuant to</a:t>
                      </a:r>
                    </a:p>
                    <a:p>
                      <a:pPr marL="1028700" marR="0" lvl="1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US" sz="2000" i="0" dirty="0">
                          <a:effectLst/>
                          <a:latin typeface="Quattrocento Sans" panose="020B0502050000020003" pitchFamily="34" charset="0"/>
                        </a:rPr>
                        <a:t>the </a:t>
                      </a:r>
                      <a:r>
                        <a:rPr lang="en-US" sz="2000" b="1" i="0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Cooperative Agreement</a:t>
                      </a:r>
                    </a:p>
                    <a:p>
                      <a:pPr marL="1028700" marR="0" lvl="1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en-US" sz="2000" b="1" i="0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separate agreement </a:t>
                      </a:r>
                      <a:r>
                        <a:rPr lang="en-US" sz="2000" i="0" dirty="0">
                          <a:effectLst/>
                          <a:latin typeface="Quattrocento Sans" panose="020B0502050000020003" pitchFamily="34" charset="0"/>
                        </a:rPr>
                        <a:t>between the third party and Provider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Pay all </a:t>
                      </a: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costs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 for producing </a:t>
                      </a: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Results and Product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b="1" u="sng" dirty="0">
                          <a:solidFill>
                            <a:schemeClr val="accent2"/>
                          </a:solidFill>
                          <a:effectLst/>
                          <a:latin typeface="Quattrocento Sans" panose="020B0502050000020003" pitchFamily="34" charset="0"/>
                        </a:rPr>
                        <a:t>Keep Provider informed </a:t>
                      </a: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of processes used to develop Results and Products</a:t>
                      </a:r>
                    </a:p>
                  </a:txBody>
                  <a:tcPr marL="34290" marR="34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Comply with data certification standards of CDCB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>
                          <a:effectLst/>
                          <a:latin typeface="Quattrocento Sans" panose="020B0502050000020003" pitchFamily="34" charset="0"/>
                        </a:rPr>
                        <a:t>Collaborate with Recipient to coordinate simultaneous publication of results</a:t>
                      </a:r>
                      <a:endParaRPr lang="en-US" sz="2000" dirty="0">
                        <a:effectLst/>
                        <a:latin typeface="Quattrocento Sans" panose="020B05020500000200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2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68656-3179-A228-0E68-73387833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Amendment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62E60-F255-7FBF-9A6F-EEDC3C588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Update reference to the CDCB-USDA/ARS Material Transfer Research Data Exchange Agreement 58-8042-8-007  (“Cooperative Agreement”) </a:t>
            </a:r>
          </a:p>
          <a:p>
            <a:r>
              <a:rPr lang="en-US" dirty="0"/>
              <a:t>Exhibit A  - reference to the CDCB Breeding Service Fee Schedule</a:t>
            </a:r>
          </a:p>
          <a:p>
            <a:r>
              <a:rPr lang="en-US" dirty="0"/>
              <a:t>Exhibit B – reference to the “CDCB Quality Certification Requirements for Genomic Nominators” and the “CDCB Quality Certification Requirements for Genotyping Laboratories”</a:t>
            </a:r>
          </a:p>
          <a:p>
            <a:r>
              <a:rPr lang="en-US" dirty="0"/>
              <a:t>Exhibit C – reference to the CDCB End User License Agreement</a:t>
            </a:r>
            <a:endParaRPr lang="en-US" sz="1800" dirty="0">
              <a:effectLst/>
              <a:latin typeface="Bahnschrift Light" panose="020F0302020204030204" pitchFamily="34" charset="0"/>
              <a:ea typeface="Times New Roman" panose="02020603050405020304" pitchFamily="18" charset="0"/>
              <a:cs typeface="Bahnschrift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E0844-9A15-C6A7-E52F-56499F49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C746-C331-8823-F117-FC906553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45A3-8DD3-6843-4FAD-21DE0940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Contact every nominator and lab to explain why the amendment is being proposed and what are the changes</a:t>
            </a:r>
          </a:p>
          <a:p>
            <a:r>
              <a:rPr lang="en-US" dirty="0"/>
              <a:t>Adopt a new template for new nominators and labs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29873-970A-D074-3D2D-07AF5E72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8EDD-2B24-871C-AC48-39F80010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Service Fees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7C5D-A13E-ED29-CF6A-69233EE39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D52AC-F9F3-6CD3-2A96-CC15940D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76FAE-0807-FD0D-CF19-C8EEBB9B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32388-411F-92C6-0F41-41D4A883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04" y="282519"/>
            <a:ext cx="5066191" cy="2508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C6A5D-FD3E-B2D3-3F09-23A780D66EF5}"/>
              </a:ext>
            </a:extLst>
          </p:cNvPr>
          <p:cNvSpPr txBox="1"/>
          <p:nvPr/>
        </p:nvSpPr>
        <p:spPr>
          <a:xfrm>
            <a:off x="599160" y="3090563"/>
            <a:ext cx="10993677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Quattrocento Sans" panose="020B05020500000200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Wednesday, October 5, 2022</a:t>
            </a:r>
            <a:endParaRPr lang="en-US" sz="1800" dirty="0">
              <a:effectLst/>
              <a:latin typeface="Quattrocento Sans" panose="020B05020500000200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Quattrocento Sans" panose="020B05020500000200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8:00 a.m. Doors Open – 8:30 a.m. Program Begins – 12:30 p.m. Adjourn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Quattrocento Sans" panose="020B05020500000200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Alliant Energy Center at World Dairy Expo</a:t>
            </a:r>
            <a:r>
              <a:rPr lang="en-US" sz="1800" i="1" dirty="0">
                <a:effectLst/>
                <a:latin typeface="Quattrocento Sans" panose="020B05020500000200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Quattrocento Sans" panose="020B05020500000200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2"/>
                </a:solidFill>
                <a:effectLst/>
                <a:latin typeface="Quattrocento Sans" panose="020B0502050000020003" pitchFamily="34" charset="0"/>
                <a:ea typeface="MS Mincho" panose="02020609040205080304" pitchFamily="49" charset="-128"/>
              </a:rPr>
              <a:t>Theme: What is the role of genetics in dairy sustainability?</a:t>
            </a:r>
            <a:r>
              <a:rPr lang="en-US" sz="2400" b="1" dirty="0">
                <a:solidFill>
                  <a:schemeClr val="accent2"/>
                </a:solidFill>
                <a:effectLst/>
                <a:latin typeface="Quattrocento Sans" panose="020B0502050000020003" pitchFamily="34" charset="0"/>
              </a:rPr>
              <a:t> </a:t>
            </a:r>
            <a:endParaRPr lang="en-US" sz="2400" b="1" dirty="0">
              <a:solidFill>
                <a:schemeClr val="accent2"/>
              </a:solidFill>
              <a:latin typeface="Quattrocento Sans" panose="020B0502050000020003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C1D5BD-6225-99AF-5DA1-93C5E090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932"/>
            <a:ext cx="12192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7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5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91FA-4D80-8E48-B953-299ACBE6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2" y="115882"/>
            <a:ext cx="10965657" cy="1335671"/>
          </a:xfrm>
        </p:spPr>
        <p:txBody>
          <a:bodyPr anchor="b">
            <a:normAutofit/>
          </a:bodyPr>
          <a:lstStyle/>
          <a:p>
            <a:r>
              <a:rPr lang="en-US" dirty="0"/>
              <a:t>Ongoing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7C3BE-13D9-4846-AA85-820E94C2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881" y="6244287"/>
            <a:ext cx="2842948" cy="365125"/>
          </a:xfrm>
        </p:spPr>
        <p:txBody>
          <a:bodyPr anchor="ctr">
            <a:normAutofit fontScale="77500" lnSpcReduction="20000"/>
          </a:bodyPr>
          <a:lstStyle/>
          <a:p>
            <a:pPr defTabSz="543603">
              <a:spcAft>
                <a:spcPts val="300"/>
              </a:spcAft>
            </a:pPr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>
                <a:spcAft>
                  <a:spcPts val="300"/>
                </a:spcAft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795B22-9DD8-423E-9366-1A17B06CEC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3172" y="1600201"/>
          <a:ext cx="10965657" cy="43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6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0"/>
    </mc:Choice>
    <mc:Fallback xmlns="">
      <p:transition spd="slow" advTm="50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A3262-CEDB-1443-90E8-CA3D8CF58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14A3262-CEDB-1443-90E8-CA3D8CF58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4AF4AC-BCDB-EE40-8D59-15BC826E1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24AF4AC-BCDB-EE40-8D59-15BC826E1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9F367F-22F3-B94E-9160-A8023E9F3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F9F367F-22F3-B94E-9160-A8023E9F3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4763FA-C129-254B-BA83-5AD1988C0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24763FA-C129-254B-BA83-5AD1988C0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80A2C3-8D8F-DF4A-8B13-E9674B917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2E80A2C3-8D8F-DF4A-8B13-E9674B917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07E5A-6B98-1C41-9DC8-E9A492C4B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CE07E5A-6B98-1C41-9DC8-E9A492C4B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B627AA-7A5A-134E-8EE5-8EC93F984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47B627AA-7A5A-134E-8EE5-8EC93F984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9AF9E9-500F-E646-9159-4DF221997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59AF9E9-500F-E646-9159-4DF221997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8C89C8-C1A6-194A-917E-9AFDF60BC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F28C89C8-C1A6-194A-917E-9AFDF60BC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5FDEDC-5E9C-0545-804B-ADADFA09E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25FDEDC-5E9C-0545-804B-ADADFA09E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D6343F-63AF-2944-8F63-97A10C4CC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40D6343F-63AF-2944-8F63-97A10C4CC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22FBBE-372C-AF4B-882D-1D6A4A856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F322FBBE-372C-AF4B-882D-1D6A4A856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55C97-BC48-BF43-B4BA-8183DC535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EB055C97-BC48-BF43-B4BA-8183DC535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9CED5D-9C1C-3E41-861C-7F8B3B949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3B9CED5D-9C1C-3E41-861C-7F8B3B949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B6-345C-A2D9-02F4-10FBF89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Fee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DB41-C010-22EE-3336-30CF1E3A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AF2ECD-B0EA-16F7-7A2D-95F435479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582361"/>
              </p:ext>
            </p:extLst>
          </p:nvPr>
        </p:nvGraphicFramePr>
        <p:xfrm>
          <a:off x="609600" y="1451553"/>
          <a:ext cx="10972800" cy="453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7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401E-C96E-6AE5-D4A4-652E516D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Nomination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5847-F263-CCB3-40D3-6B8C9765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C1986-4F84-897F-D4AF-CBFFE151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1929009"/>
            <a:ext cx="11355577" cy="30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E946-4533-3E59-0989-BBB36DE8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Nomination Fee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8D655-B961-196E-7BBF-FE517773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0BF70-EC52-FFA0-5B01-3CB7A2A2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3091"/>
            <a:ext cx="11073502" cy="33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AB34-9735-F8AD-D70D-B154741D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Service Fee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52A48-97B4-C62D-54D6-29C1C4C1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F081B-D134-8EFC-64C0-5D771123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7419"/>
            <a:ext cx="10968610" cy="21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7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4557-5793-A686-0B25-2AE40DD4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882"/>
            <a:ext cx="10972800" cy="1335671"/>
          </a:xfrm>
        </p:spPr>
        <p:txBody>
          <a:bodyPr anchor="b">
            <a:normAutofit/>
          </a:bodyPr>
          <a:lstStyle/>
          <a:p>
            <a:r>
              <a:rPr lang="en-US" dirty="0"/>
              <a:t>Nomination vs. AI Service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89AA6-E8B0-65A4-348F-4197108B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4287"/>
            <a:ext cx="284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B829770-EC55-6745-BBAB-A0764E32B3AB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356AFD-CA63-B51A-2AFC-C832AB563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858913"/>
              </p:ext>
            </p:extLst>
          </p:nvPr>
        </p:nvGraphicFramePr>
        <p:xfrm>
          <a:off x="609600" y="1600201"/>
          <a:ext cx="10972800" cy="43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2 4">
            <a:extLst>
              <a:ext uri="{FF2B5EF4-FFF2-40B4-BE49-F238E27FC236}">
                <a16:creationId xmlns:a16="http://schemas.microsoft.com/office/drawing/2014/main" id="{04DA99EA-D711-68AE-382D-C967A5021CAF}"/>
              </a:ext>
            </a:extLst>
          </p:cNvPr>
          <p:cNvSpPr/>
          <p:nvPr/>
        </p:nvSpPr>
        <p:spPr>
          <a:xfrm>
            <a:off x="200416" y="115882"/>
            <a:ext cx="11273426" cy="6848589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latin typeface="Quattrocento Sans" panose="020B0502050000020003" pitchFamily="34" charset="0"/>
              </a:rPr>
              <a:t>CHALLENGE:</a:t>
            </a:r>
            <a:r>
              <a:rPr lang="en-US" sz="3600" dirty="0">
                <a:latin typeface="Quattrocento Sans" panose="020B0502050000020003" pitchFamily="34" charset="0"/>
              </a:rPr>
              <a:t> systematically identify AI bulls that are not in the NAAB cross-reference</a:t>
            </a:r>
          </a:p>
        </p:txBody>
      </p:sp>
    </p:spTree>
    <p:extLst>
      <p:ext uri="{BB962C8B-B14F-4D97-AF65-F5344CB8AC3E}">
        <p14:creationId xmlns:p14="http://schemas.microsoft.com/office/powerpoint/2010/main" val="2009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2A37-84DE-048F-0AB0-CFD264C3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Dairy Breed Improvement Collaboration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BDF0-7C0F-7B56-2DA5-3792CB40C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Breeds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AA59-A813-0905-16BD-97BFD627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3CB0BB-4459-CD48-8564-DF5829E4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72" y="115882"/>
            <a:ext cx="10965657" cy="133567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/>
              <a:t>Dairy Breed Improvement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D72C-E49E-2E49-80BC-B38880A3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881" y="6244287"/>
            <a:ext cx="2842948" cy="365125"/>
          </a:xfrm>
        </p:spPr>
        <p:txBody>
          <a:bodyPr anchor="ctr">
            <a:normAutofit fontScale="77500" lnSpcReduction="20000"/>
          </a:bodyPr>
          <a:lstStyle/>
          <a:p>
            <a:pPr defTabSz="543603">
              <a:spcAft>
                <a:spcPts val="300"/>
              </a:spcAft>
            </a:pPr>
            <a:fld id="{9B829770-EC55-6745-BBAB-A0764E32B3AB}" type="slidenum">
              <a:rPr lang="en-US">
                <a:solidFill>
                  <a:prstClr val="black"/>
                </a:solidFill>
              </a:rPr>
              <a:pPr defTabSz="543603">
                <a:spcAft>
                  <a:spcPts val="300"/>
                </a:spcAft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057F70D-2AFD-49AE-A767-72E33FE6BE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3172" y="1600201"/>
          <a:ext cx="10965657" cy="43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5520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4">
      <a:dk1>
        <a:sysClr val="windowText" lastClr="000000"/>
      </a:dk1>
      <a:lt1>
        <a:sysClr val="window" lastClr="FFFFFF"/>
      </a:lt1>
      <a:dk2>
        <a:srgbClr val="1B154B"/>
      </a:dk2>
      <a:lt2>
        <a:srgbClr val="EEECE1"/>
      </a:lt2>
      <a:accent1>
        <a:srgbClr val="1B154B"/>
      </a:accent1>
      <a:accent2>
        <a:srgbClr val="990C22"/>
      </a:accent2>
      <a:accent3>
        <a:srgbClr val="1B4389"/>
      </a:accent3>
      <a:accent4>
        <a:srgbClr val="C85D22"/>
      </a:accent4>
      <a:accent5>
        <a:srgbClr val="3183C0"/>
      </a:accent5>
      <a:accent6>
        <a:srgbClr val="F09A00"/>
      </a:accent6>
      <a:hlink>
        <a:srgbClr val="990C22"/>
      </a:hlink>
      <a:folHlink>
        <a:srgbClr val="1B37A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970</Words>
  <Application>Microsoft Macintosh PowerPoint</Application>
  <PresentationFormat>Widescreen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Bahnschrift Light</vt:lpstr>
      <vt:lpstr>Calibri</vt:lpstr>
      <vt:lpstr>Quattrocento Sans</vt:lpstr>
      <vt:lpstr>Symbol</vt:lpstr>
      <vt:lpstr>Wingdings</vt:lpstr>
      <vt:lpstr>1_Office Theme</vt:lpstr>
      <vt:lpstr>CDCB Fee Structure: Adding Value to Users and Stakeholders</vt:lpstr>
      <vt:lpstr>CDCB Service Fees Recap</vt:lpstr>
      <vt:lpstr>CDCB Fee Schedule</vt:lpstr>
      <vt:lpstr>Female Nomination Fees</vt:lpstr>
      <vt:lpstr>Male Nomination Fee</vt:lpstr>
      <vt:lpstr>AI Service Fee</vt:lpstr>
      <vt:lpstr>Nomination vs. AI Service Fees</vt:lpstr>
      <vt:lpstr>Dairy Breed Improvement Collaboration</vt:lpstr>
      <vt:lpstr>Dairy Breed Improvement Collaboration</vt:lpstr>
      <vt:lpstr>Greater participation in industry programs  (identification, registration, type classification, DHIA, genomic testing, NAAB cross-reference)</vt:lpstr>
      <vt:lpstr>CDCB Incentives for Including AI Genomic Bulls not Enrolled in the NAAB Cross-Reference Program</vt:lpstr>
      <vt:lpstr>Dairy Breed Improvement Collaboration What is expected from beneficiaries?</vt:lpstr>
      <vt:lpstr>CDCB Outreach Specialist</vt:lpstr>
      <vt:lpstr>Updating material license agreements</vt:lpstr>
      <vt:lpstr>CDCB Material License Agreement </vt:lpstr>
      <vt:lpstr>CDCB MLAs</vt:lpstr>
      <vt:lpstr>CDCB MLAs </vt:lpstr>
      <vt:lpstr>Proposed Amendment</vt:lpstr>
      <vt:lpstr>Next steps</vt:lpstr>
      <vt:lpstr>PowerPoint Presentation</vt:lpstr>
      <vt:lpstr>PowerPoint Presentation</vt:lpstr>
      <vt:lpstr>Ongoing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Joao Durr</dc:creator>
  <cp:lastModifiedBy>Joao Durr</cp:lastModifiedBy>
  <cp:revision>33</cp:revision>
  <cp:lastPrinted>2022-09-07T15:24:02Z</cp:lastPrinted>
  <dcterms:created xsi:type="dcterms:W3CDTF">2022-08-25T22:33:13Z</dcterms:created>
  <dcterms:modified xsi:type="dcterms:W3CDTF">2022-09-08T12:05:11Z</dcterms:modified>
</cp:coreProperties>
</file>